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0BEBE-EE4C-420E-946D-949F65955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7FFA3-DA52-48B6-9E90-B26B764E2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42AEE9-C3FF-41DC-9E2C-BAFA78AFF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B7E689-B1CC-4913-B776-02B8FEEF9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7780DF-CB45-4517-9AC2-B27D37E80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C57B2D-65F6-4841-B499-94660AD32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9F3FB0-70E6-49F9-A5C7-BE0CF452A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98B31D-9321-4990-B490-D1504F333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384216-DCCF-4FF0-A966-14D7B475A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26FEC3-C9FC-4D30-9B93-766321B42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45F945-962B-4D81-8FFB-B6C46C066F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04200406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0963" y="1262441"/>
            <a:ext cx="5916930" cy="1682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分子重排反应课件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分子重排反应概述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常见分子重排反应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分子重排反应的应用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分子重排反应的挑战与展望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分子重排反应实验操作与注意事项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分子重排反应概述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3" r="2770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分子重排反应是指分子中的原子或基团发生重新排列，同时伴随着化学键的断裂和形成，但不涉及分子数的变化的化学反应。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根据重排的方式，分子重排反应可以分为多种类型，如[1,2]-重排、[1,3]-重排、[1,5]-重排等。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" b="2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分子重排反应通常涉及一个或多个中间体，这些中间体通过过渡态进行反应，最终形成新的稳定分子。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分子重排反应通常需要较高的活化能，且反应速率较慢。此外，分子重排反应通常与特定的反应条件和催化剂相关联。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反应机理与特点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分子重排反应在有机合成中具有重要意义，可以用于合成具有特定结构和性质的化合物。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合成化学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药物合成中经常使用分子重排反应来制备具有特定药效的化合物。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药物合成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许多天然产物的合成过程中涉及到分子重排反应，如维生素E、紫杉醇等。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天然产物合成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在某些工业生产过程中，如石油化工、塑料生产等，分子重排反应也起着重要作用。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工业生产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分子重排反应的重要性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常见分子重排反应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5078" r="507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酯化反应是醇和羧酸通过脱水缩合形成酯类化合物的反应。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酯化反应通常在酸催化下进行，通过醇和羧酸之间的脱水缩合，形成新的酯类化合物。这个反应过程中，醇分子中的羟基与羧酸分子中的羧基发生反应，生成酯键和水。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酯化反应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醚化反应是醇和卤代烷在催化剂的作用下生成醚的化学反应。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醚化反应中，醇分子中的羟基与卤代烷中的烃基发生取代反应，生成醚类化合物。这个反应通常在酸性催化剂的作用下进行，常用的催化剂有硫酸、磷酸等。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500" r="21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醚化反应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氧化重排反应是指有机物在氧化过程中发生结构变化，从一种碳氢化合物转变为另一种碳氢化合物的反应。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氧化重排反应过程中，有机物分子中的氢原子被氧化成水或其它含氧物质，同时发生碳骨架的重排，生成新的碳氢化合物。这种反应在石油化工中常见，例如烷烃的氧化重排生成芳香烃。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氧化重排反应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https://d.book118.com/917042004060006026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351E00"/>
      </a:dk1>
      <a:lt1>
        <a:srgbClr val="FFFBEF"/>
      </a:lt1>
      <a:dk2>
        <a:srgbClr val="000000"/>
      </a:dk2>
      <a:lt2>
        <a:srgbClr val="FFFFFF"/>
      </a:lt2>
      <a:accent1>
        <a:srgbClr val="AE681B"/>
      </a:accent1>
      <a:accent2>
        <a:srgbClr val="D99134"/>
      </a:accent2>
      <a:accent3>
        <a:srgbClr val="A34713"/>
      </a:accent3>
      <a:accent4>
        <a:srgbClr val="D67A5C"/>
      </a:accent4>
      <a:accent5>
        <a:srgbClr val="CE7F65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2024-08-31T11:45:52.988</cp:lastPrinted>
  <dcterms:created xsi:type="dcterms:W3CDTF">2024-08-31T03:45:53Z</dcterms:created>
  <dcterms:modified xsi:type="dcterms:W3CDTF">2024-08-31T03:45:54Z</dcterms:modified>
</cp:coreProperties>
</file>