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34D6E-261B-4632-89CA-71A03BE27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27D8A-E90C-445A-97C4-88221F2D7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441C7-39E2-400B-9D9E-9B825EF7C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375F1-7DDB-4001-99A9-1E9FCA491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809F39-7AE9-4651-8A4B-C9DA9E72E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719BEE-FF9B-4488-87CE-94B387CFF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105ACE-DD91-4C9A-B82A-CD011723D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E4250-3818-450D-AF36-29BEDB0CD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BFD1A-3321-4639-B758-17130ED38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E972A-E87E-45DE-9165-DB2203905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64F1B-6EC2-4DB2-B884-90C1EABED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42165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妊娠合并心脏病教学查房PPT课件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妊娠合并心脏病概述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妊娠合并心脏病的病理生理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妊娠合并心脏病的诊断与评估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妊娠合并心脏病的治疗与管理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妊娠合并心脏病的预防与护理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妊娠合并心脏病典型病例分享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妊娠合并心脏病概述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45" r="296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妊娠合并心脏病是指在妊娠期间，孕妇原有的心脏病或新发的心脏病。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妊娠合并心脏病可分为非结构性心脏病和结构性心脏病，如先天性心脏病、瓣膜性心脏病等。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妊娠合并心脏病的发病率因地区和人群差异而异，但总体上呈上升趋势。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高龄、多胎妊娠、高血压、糖尿病等是妊娠合并心脏病的危险因素。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妊娠合并心脏病可能导致孕妇心衰、心律失常、肺动脉高压等严重并发症，甚至危及生命。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妊娠合并心脏病可能导致胎儿生长受限、低出生体重、早产等不良后果。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妊娠合并心脏病的危害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妊娠合并心脏病的病理生理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随着妊娠进展，孕妇的血容量逐渐增加，以满足胎儿生长和子宫扩张的需要。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妊娠期血容量增加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心率加快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血管扩张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92" r="3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孕妇的心率通常会加快，以适应身体对氧气的需求增加。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妊娠期间，孕妇的血管会扩张，以降低血压并增加血流量。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妊娠期心血管系统的生理变化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心脏病患者在妊娠期间，心脏负担会加重，可能导致心功能不全或心力衰竭。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加重心脏负担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心脏病患者在分娩时可能会出现各种并发症，如低血压、心律失常等。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增加分娩风险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心脏病对胎儿的生长发育也可能产生不良影响，如生长受限、低氧血症等。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心脏病对妊娠的影响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随着妊娠进展，孕妇的心脏负担逐渐加重，可能加重原有心脏疾病的病情。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加重心脏负担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妊娠期间，激素和代谢的变化可能导致心脏疾病的恶化或出现新的心脏问题。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激素和代谢变化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妊娠期间，某些治疗心脏病的药物可能对胎儿产生不良影响，需要在医生的指导下进行用药调整。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对治疗的影响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妊娠对心脏病的影响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妊娠合并心脏病的诊断与评估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心电图检查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心电图是诊断心脏疾病的常用方法，可以检测心律失常、心肌缺血等异常。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超声心动图检查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超声心动图可以观察心脏的结构和功能，对于妊娠合并心脏病的诊断具有重要意义。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血液检查可以检测心肌酶、肌钙蛋白等指标，有助于判断心肌损伤程度。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心率监测可以实时监测孕妇的心率变化，评估心功能状况。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心功能分级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根据孕妇的心功能状况，将妊娠合并心脏病分为Ⅰ、Ⅱ、Ⅲ、Ⅳ级，不同级别的心功能对妊娠的影响不同。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运动耐量评估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通过运动耐量评估可以了解孕妇的身体状况和心功能承受能力。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心功能评估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https://d.book118.com/917042165023006026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2024-08-31T01:26:16.301</cp:lastPrinted>
  <dcterms:created xsi:type="dcterms:W3CDTF">2024-08-30T17:26:16Z</dcterms:created>
  <dcterms:modified xsi:type="dcterms:W3CDTF">2024-08-30T17:26:18Z</dcterms:modified>
</cp:coreProperties>
</file>