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76AE7-8C05-4DDD-B9F5-94DBC101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B0872-C5EC-4E70-9968-FC2125A06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772E9-B1E6-470C-BDDB-606D04396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FC857-2000-432E-A426-F562F6A1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10AA4-4485-45BB-BC0F-DC5FFBBE2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12EF15-B546-4BB9-B487-616A6AEA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4457F-8376-4C1A-B00A-3AAAE7D05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EEFB4-5B00-4FEF-B6A6-2C8DAEFD2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A2BDB-3B41-41F8-A1FD-D143BFD89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1A0CC-39D9-4C3F-9F6E-BE0B1CC7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96FE1-9E4B-4059-A91E-F810F16C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46060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施工质量管理体系的验收与评价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施工质量管理体系的验收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施工质量管理体系的评价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施工质量管理体系存在的问题与改进建议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通过建立完善的施工质量管理体系，明确各项施工标准和流程，提高施工质量的稳定性和可靠性。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通过质量管理体系的规范实施，降低施工过程中可能出现的质量问题和安全隐患，保障工程建设的顺利进行。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降低施工风险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通过获得质量管理体系认证，展示企业具备稳定提供高质量施工服务的能力，增强企业在市场中的竞争力。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质量管理体系的建立和实施情况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介绍企业在施工质量管理体系方面的建设情况，包括质量方针、目标、组织结构、职责权限、资源配置等方面的内容。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施工质量控制及效果评估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阐述施工过程中质量控制的具体措施和方法，以及这些措施实施后的效果评估情况，包括各项质量指标的达成情况、顾客满意度等方面的内容。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持续改进与未来计划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分析当前质量管理体系存在的问题和不足，提出持续改进的措施和未来计划，包括质量目标调整、流程优化、技术创新等方面的内容。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施工质量管理体系是指为确保施工工程在设计、采购、施工、试运行等各个阶段达到规定的质量要求，通过一系列组织、协调、控制和监督活动所构成的整体。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系统性、预防性、全员参与、持续改进。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94" r="30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通过规范施工流程和管理要求，确保工程质量的稳定性和可靠性。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减少返工、维修等不必要的成本支出，提高工程经济效益。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优质工程是企业形象的重要体现，有助于提高市场竞争力。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明确质量管理方向和预期成果，为全体员工提供行动指南。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建立质量管理组织，明确各部门和人员的职责和权限，实现全员参与质量管理。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对施工全过程进行质量控制，包括设计、采购、施工、试运行等各个阶段。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检验与试验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通过检验和试验手段对施工过程进行监督和验证，确保工程质量符合要求。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不合格品控制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对不合格品进行标识、记录、评审和处置，防止非预期使用或交付。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通过对施工过程和质量数据的分析，找出问题根源，持续改进质量管理体系。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施工质量管理体系的验收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制定验收计划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明确验收目标、范围、时间和参与人员，制定详细的验收计划。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提交验收申请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施工单位在完成质量管理体系建设后，向监理单位或建设单位提交验收申请。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组织验收小组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监理单位或建设单位组织专业的验收小组，对施工质量管理体系进行全面检查。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验收小组深入施工现场，对质量管理体系的实际运行情况进行核查。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对于发现的问题，施工单位需及时进行整改，并提交整改报告。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验收小组根据核查结果和整改情况，给出验收结论，明确是否通过验收。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施工质量管理体系需符合国家相关法规和标准的要求。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符合国家相关法规和标准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质量管理体系应涵盖施工全过程，包括施工前、施工中、施工后的各个环节。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质量管理体系应具备可操作性，方便施工人员执行和监理单位监督。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质量管理体系应能确保施工质量的稳定和持续改进。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https://d.book118.com/917046060131006042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2024-09-16T02:52:49.566</cp:lastPrinted>
  <dcterms:created xsi:type="dcterms:W3CDTF">2024-09-15T18:52:49Z</dcterms:created>
  <dcterms:modified xsi:type="dcterms:W3CDTF">2024-09-15T18:52:51Z</dcterms:modified>
</cp:coreProperties>
</file>