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8491D-93A3-4ECE-B17E-DA48173B1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33F3A-4F2B-4945-B7B6-0181F8D12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74F2A-CDAC-4B42-83C8-AE7320326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E8FEC-E4E9-43B4-B826-BD6F400B2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5807B8-F3C2-4ACB-B033-4A4506AC5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81F3C2-B7AE-4CB3-B60A-ADC4BCA34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46114D-F428-4894-B54F-0A20E5BD1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5B2C1-CAAB-442E-BD8C-6184EC124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0EB62-9357-4760-B381-1F50BB8B5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1522A-BE72-4A80-86A9-366C9114D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A1D26-93EB-4C62-BEDB-CD7CDCCB6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46102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管理中常用的分析方法\n## 1.项目管理的核心概念及重要性\n### 1.1项目管理的定义与目标\n### 1.2项目管理的关键要素\n### 1.3项目管理在组织中的作用\n## 2.常用的项目管理分析方法\n### 2.1SWOT分析法\n### 2.2PEST分析法\n### 2.3波特五力分析法\n## 3.SWOT分析法的应用与实践\n### 3.1SWOT分析法的原理与步骤\n### 3.2SWOT分析法的实际案例分析\n### 3.3SWOT分析法的优缺点与改进\n## 4.PEST分析法的应用与实践\n### 4.1PEST分析法的原理与步骤\n### 4.2PEST分析法的实际案例分析\n### 4.3PEST分析法的优缺点与改进\n## 5.波特五力分析法的应用与实践\n### 5.1波特五力分析法的原理与步骤\n### 5.2波特五力分析法的实际案例分析\n### 5.3波特五力分析法的优缺点与改进\n## 6.其他常用的项目管理分析方法\n### 6.1利益相关者分析\n### 6.2价值链分析\n### 6.3风险评估与应对策略\n## 7.项目管理分析方法的组合与应用\n### 7.1如何根据项目需求选择合适的分析方法\n### 7.2多种分析方法的综合应用案例分析\n### 7.3提高项目管理分析方法的有效性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项目管理中常用的分析方法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项目管理的核心概念及重要性</a:t>
            </a:r>
            <a:endParaRPr/>
          </a:p>
        </p:txBody>
      </p:sp>
      <p:sp>
        <p:nvSpPr>
          <p:cNvPr id="10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项目管理的定义</a:t>
                </a:r>
                <a:endParaRPr/>
              </a:p>
            </p:txBody>
          </p:sp>
          <p:sp>
            <p:nvSpPr>
              <p:cNvPr id="2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项目管理是计划、执行、控制和结束各类项目的过程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项目管理旨在实现项目的目标，满足客户的需求和期望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项目管理涉及项目的范围、时间、成本、质量等多个方面</a:t>
                </a:r>
                <a:endParaRPr/>
              </a:p>
            </p:txBody>
          </p:sp>
        </p:grpSp>
        <p:grpSp>
          <p:nvGrpSpPr>
            <p:cNvPr id="2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项目管理的目标</a:t>
                </a:r>
                <a:endParaRPr/>
              </a:p>
            </p:txBody>
          </p:sp>
          <p:sp>
            <p:nvSpPr>
              <p:cNvPr id="2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提高项目的成功率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降低项目的风险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满足客户的需求和期望</a:t>
                </a:r>
                <a:endParaRPr/>
              </a:p>
            </p:txBody>
          </p:sp>
        </p:grpSp>
        <p:grpSp>
          <p:nvGrpSpPr>
            <p:cNvPr id="2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项目管理的重要性</a:t>
                </a:r>
                <a:endParaRPr/>
              </a:p>
            </p:txBody>
          </p:sp>
          <p:sp>
            <p:nvSpPr>
              <p:cNvPr id="2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项目管理有助于组织资源的有效利用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项目管理可以提高项目的执行效率和质量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项目管理有助于组织实现战略目标</a:t>
                </a:r>
                <a:endParaRPr/>
              </a:p>
            </p:txBody>
          </p:sp>
        </p:grpSp>
      </p:grpSp>
      <p:pic>
        <p:nvPicPr>
          <p:cNvPr id="2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项目管理的关键要素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项目范围管理：明确项目的目标和范围，确保项目按照预定的范围进行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项目时间管理：制定项目的时间计划，控制项目的进度，确保项目按时完成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项目成本管理：控制项目的成本，确保项目在预算范围内完成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项目质量管理：确保项目的质量，满足客户的需求和期望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项目人力资源管理：合理分配和调度项目的人力资源，提高项目团队的绩效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项目沟通管理：确保项目信息的有效传递，协调项目团队之间的关系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项目风险管理：识别和控制项目的风险，降低项目的风险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项目管理的关键要素之间的关系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项目范围管理是项目管理的基石，决定了项目的目标和工作范围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项目时间管理和成本管理是项目管理的核心，决定了项目的进度和成本控制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项目质量管理和人力资源管理是项目管理的保障，决定了项目的质量和团队绩效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项目沟通管理和风险管理是项目管理的辅助，决定了项目的信息传递和风险应对</a:t>
            </a:r>
            <a:endParaRPr/>
          </a:p>
        </p:txBody>
      </p: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项目管理的关键要素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项目管理在组织中的作用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项目管理在组织中的作用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提高组织的项目执行能力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提高组织的资源利用效率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提高组织的创新能力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提高组织的市场竞争力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项目管理对组织的影响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项目管理有助于组织实现战略目标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项目管理有助于组织提高工作效率和质量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项目管理有助于组织降低风险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项目管理有助于组织提高客户满意度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常用的项目管理分析方法</a:t>
            </a:r>
            <a:endParaRPr/>
          </a:p>
        </p:txBody>
      </p:sp>
      <p:sp>
        <p:nvSpPr>
          <p:cNvPr id="25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5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SWOT分析法是一种战略分析方法，用于评估组织的优势、劣势、机会和威胁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SWOT分析法可以帮助组织了解自身的内部条件和外部环境，为组织制定战略提供依据</a:t>
                </a:r>
                <a:endParaRPr/>
              </a:p>
            </p:txBody>
          </p:sp>
          <p:sp>
            <p:nvSpPr>
              <p:cNvPr id="25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SWOT分析法的定义</a:t>
                </a:r>
                <a:endParaRPr/>
              </a:p>
            </p:txBody>
          </p:sp>
          <p:sp>
            <p:nvSpPr>
              <p:cNvPr id="25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优势（Strengths）：组织在内部具有的优势因素，如技术、品牌、人才等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劣势（Weaknesses）：组织在内部存在的劣势因素，如管理、资金、技术落后等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机会（Opportunities）：组织在外部环境中面临的机会因素，如市场、政策、行业发展等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威胁（Threats）：组织在外部环境中面临的威胁因素，如竞争对手、法规、经济环境等</a:t>
                </a:r>
                <a:endParaRPr/>
              </a:p>
            </p:txBody>
          </p:sp>
          <p:sp>
            <p:nvSpPr>
              <p:cNvPr id="26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SWOT分析法的四个要素</a:t>
                </a:r>
                <a:endParaRPr/>
              </a:p>
            </p:txBody>
          </p:sp>
          <p:sp>
            <p:nvSpPr>
              <p:cNvPr id="26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SWOT分析法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PEST分析法的定义</a:t>
                </a:r>
                <a:endParaRPr/>
              </a:p>
            </p:txBody>
          </p:sp>
          <p:sp>
            <p:nvSpPr>
              <p:cNvPr id="2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PEST分析法是一种宏观环境分析方法，用于评估组织所处的政治、经济、社会和技术环境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PEST分析法可以帮助组织了解外部环境的变化趋势，为组织制定战略提供依据</a:t>
                </a:r>
                <a:endParaRPr/>
              </a:p>
            </p:txBody>
          </p:sp>
        </p:grpSp>
        <p:grpSp>
          <p:nvGrpSpPr>
            <p:cNvPr id="27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PEST分析法的四个要素</a:t>
                </a:r>
                <a:endParaRPr/>
              </a:p>
            </p:txBody>
          </p:sp>
          <p:sp>
            <p:nvSpPr>
              <p:cNvPr id="2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政治（Political）：组织所处的政治环境，如政府政策、法律法规等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经济（Economic）：组织所处的经济环境，如经济增长、通货膨胀、利率等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社会（Sociocultural）：组织所处的社会环境，如人口结构、消费观念、教育水平等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技术（Technological）：组织所处的科技环境，如技术创新、研发投入、技术替代等</a:t>
                </a:r>
                <a:endParaRPr/>
              </a:p>
            </p:txBody>
          </p:sp>
          <p:sp>
            <p:nvSpPr>
              <p:cNvPr id="27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PEST分析法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波特五力分析法的定义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波特五力分析法是一种行业竞争分析方法，用于评估组织所处的行业竞争环境和竞争优势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波特五力分析法可以帮助组织了解行业的竞争格局，为组织制定竞争战略提供依据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波特五力分析法的五个要素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潜在进入者（Threat of New Entrants）：行业潜在进入者的威胁程度，如进入壁垒、市场竞争等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替代品威胁（Threat of Substitutes）：替代品的威胁程度，如替代品的价格、性能、消费者接受度等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供应商议价能力（Bargaining Power of Suppliers）：供应商的议价能力，如供应商的市场地位、产品独特性等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购买者议价能力（Bargaining Power of Buyers）：购买者的议价能力，如购买者的市场地位、信息获取能力等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行业竞争程度（Rivalry Among Existing Competitors）：行业内现有竞争对手的竞争程度，如市场份额、产品差异化等</a:t>
            </a:r>
            <a:endParaRPr/>
          </a:p>
        </p:txBody>
      </p: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波特五力分析法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SWOT分析法的应用与实践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2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4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16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SWOT分析法的原理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通过分析组织的优势、劣势、机会和威胁，为组织制定战略提供依据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SWOT分析法强调组织内部条件和外部环境的平衡，以实现组织的战略目标</a:t>
                </a:r>
                <a:endParaRPr/>
              </a:p>
            </p:txBody>
          </p:sp>
        </p:grpSp>
        <p:grpSp>
          <p:nvGrpSpPr>
            <p:cNvPr id="19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SWOT分析法的步骤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确定分析的目标和范围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收集和整理内部条件和外部环境的信息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分析组织的优势、劣势、机会和威胁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制定和选择战略方案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评估和优化战略方案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SWOT分析法的原理与步骤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案例一：某企业SWOT分析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优势：技术实力强、品牌知名度高、市场占有率大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劣势：生产成本高、管理效率低、人才流失严重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机会：政策支持、市场需求增长、国际市场竞争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威胁：竞争对手进入、法规限制、原材料价格波动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案例二：某企业SWOT分析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优势：创新能力强、产品线丰富、客户资源丰富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劣势：技术研发投入大、市场推广不足、生产成本高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机会：行业发展趋势、政策支持、国际市场开拓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威胁：竞争对手压力、法规限制、原材料价格波动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SWOT分析法的实际案例分析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SWOT分析法的优缺点与改进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SWOT分析法的优点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分析方法简单易懂，操作性强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能够全面评估组织的内部条件和外部环境，为组织制定战略提供依据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SWOT分析法的缺点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分析结果可能受到主观因素影响，导致决策偏差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难以量化分析结果，导致决策依据不足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SWOT分析法的改进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采用定量分析方法，提高分析结果的准确性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结合其他分析方法，如PEST分析法、波特五力分析法，提高分析的全面性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PEST分析法的应用与实践</a:t>
            </a:r>
            <a:endParaRPr/>
          </a:p>
        </p:txBody>
      </p:sp>
      <p:sp>
        <p:nvSpPr>
          <p:cNvPr id="6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6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PEST分析法的原理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通过分析组织的政治、经济、社会和技术环境，为组织制定战略提供依据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PEST分析法强调组织对外部环境的关注和适应，以实现组织的战略目标</a:t>
                </a:r>
                <a:endParaRPr/>
              </a:p>
            </p:txBody>
          </p:sp>
        </p:grpSp>
        <p:grpSp>
          <p:nvGrpSpPr>
            <p:cNvPr id="6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PEST分析法的步骤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确定分析的目标和范围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收集和整理政治、经济、社会和技术环境的信息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分析政治、经济、社会和技术环境的变化趋势和影响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制定和选择战略方案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评估和优化战略方案</a:t>
                </a:r>
                <a:endParaRPr/>
              </a:p>
            </p:txBody>
          </p:sp>
        </p:grpSp>
      </p:grpSp>
      <p:sp>
        <p:nvSpPr>
          <p:cNvPr id="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PEST分析法的原理与步骤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https://d.book118.com/917046102004006046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项目管理中常用的分析方法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2024-09-20T23:22:58.316</cp:lastPrinted>
  <dcterms:created xsi:type="dcterms:W3CDTF">2024-09-20T15:22:58Z</dcterms:created>
  <dcterms:modified xsi:type="dcterms:W3CDTF">2024-09-20T15:23:00Z</dcterms:modified>
</cp:coreProperties>
</file>