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5A460-B59C-46E5-8852-B67878C10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38F4E-01C3-4C4B-B56E-656E6DC74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93173-E83C-4C25-8252-0D49EBA23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6DC1B-7997-47C7-BB49-B3008F4F2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2E1EEF-BD7E-4B2C-B2AF-518856A6B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A8422-0AD6-4062-9A3F-7B6F0A680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E75BDC-E027-47A0-A16A-84B78862C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BAA29-A273-49A1-835C-3A84C24A4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E5011-0689-4ABF-B424-369E44714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70737-5918-4646-96DA-840042BA3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9F751-0628-4FB7-8AF9-C366415E0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51066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护理人员应急预案培训课件意外伤害的急救处理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意外伤害概述与分类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现场初步评估与处置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常见意外伤害急救处理方法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特殊情况下急救处理技巧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并发症预防与康复期管理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意外伤害概述与分类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296" r="362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意外伤害定义及发生率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发生率高，是危害人类健康和安全的主要问题之一。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意外伤害是指突然发生的、非本意的、外来的、非疾病的使身体受到伤害的客观事件。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常见意外伤害类型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跌落伤害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电击伤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从高处跌落或摔倒等造成的伤害。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人体接触电流或电弧引起的伤害。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交通事故伤害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烧烫伤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包括汽车、摩托车等交通事故造成的伤害。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由火焰、热液、热蒸汽、化学物质等引起的伤害。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误食、误服有毒物质或吸入有毒气体等引起的伤害。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01" r="332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意外伤害可导致不同程度的身体损伤，甚至危及生命。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加强安全教育，提高公众安全意识；改善环境安全状况，减少安全隐患；掌握急救技能，及时进行急救处理。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现场初步评估与处置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轻拍患者双肩并大声呼唤，观察患者有无反应。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判断呼吸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检查循环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88" r="129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观察患者胸廓有无起伏，感受有无气息。如无呼吸，立即开放气道并进行人工呼吸。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触摸颈动脉搏动，观察皮肤颜色、温度及湿度，了解循环状况。如无脉搏，立即进行胸外按压。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判断患者意识、呼吸和循环状况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根据出血部位和程度，选择合适的止血方法，如直接加压止血、止血带止血等。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用无菌敷料或清洁布类覆盖伤口，再用绷带或三角巾等包扎固定。注意松紧适宜，避免影响血液循环。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167" r="20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对于骨折或关节脱位等损伤，应进行临时固定，以减轻疼痛、避免进一步损伤。可使用夹板、绷带、三角巾等物品进行固定。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止血、包扎、固定等初步处理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清除患者口鼻异物，保持头部后仰，开放气道。如有呕吐，将头偏向一侧，防止误吸。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心肺复苏术（CPR）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对于心跳呼吸骤停的患者，应立即进行CPR。包括胸外按压、开放气道和人工呼吸三个步骤。按压深度5-6cm，频率100-120次/分，人工呼吸每次吹气1秒以上，按压与呼吸比30:2。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保持呼吸道通畅及心肺复苏术（CPR）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常见意外伤害急救处理方法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检查受伤部位，判断是否骨折或关节脱位，了解是否有疼痛、肿胀、畸形、功能障碍等表现。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如有开放性伤口，应先止血，再进行包扎。使用无菌敷料覆盖伤口，绷带包扎松紧适宜。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止血包扎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使用夹板、绷带等物品对骨折部位进行固定，避免骨折端移动加重损伤。关节脱位者需保持关节稳定，避免活动。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固定制动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将患者平稳转运至医院，途中注意观察病情变化，保持呼吸道通畅。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转运就医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跌倒/坠床导致骨折或关节脱位处理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脱离热源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迅速将患者脱离热源，去除衣物等易燃物品。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轻度烫伤可涂擦烫伤膏，用无菌敷料包扎；重度烫伤需用清洁的被单或衣物保护创面，避免污染和再次损伤。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可口服或注射止痛药物缓解疼痛；同时保持环境安静、舒适，减轻患者焦虑情绪。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冷水冲洗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用大量冷水冲洗创面，降低皮肤温度，减轻疼痛和水肿。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烫伤/烧伤创面处理及疼痛缓解方法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https://d.book118.com/917051066016006035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2024-09-09T08:58:34.757</cp:lastPrinted>
  <dcterms:created xsi:type="dcterms:W3CDTF">2024-09-09T00:58:34Z</dcterms:created>
  <dcterms:modified xsi:type="dcterms:W3CDTF">2024-09-09T00:58:36Z</dcterms:modified>
</cp:coreProperties>
</file>