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E2249-DD7F-45D0-8EA2-75969157A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231CF-21B2-480D-BF19-8868CA52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9F9D2-97B7-44E1-A600-2580CEAB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65FB9-BF66-4753-8FAD-D2429362D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D57158-9AAA-4C2D-BDF8-62749317B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CC03A-4FCD-4FF2-AF23-071D2F496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D06AFD-B805-4E1C-8C60-89561D32C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933FC-6859-4DB0-AA2E-C9083C96A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359C7-15E4-45E7-A069-E37242385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3ADEC-C22B-40AE-92CC-4E1EF5870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93FC8-6EB3-49EC-BCD6-C452B1989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530061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风建设主题班会课件\n## 1.学风建设的重要性及意义\n### 1.1学风建设对于班级整体氛围的影响\n### 1.2学风建设对于学生个人发展的影响\n### 1.3学风建设对于学校声誉的影响\n## 2.当前学风建设面临的问题\n### 2.1学生学术积极性不高的问题\n### 2.2课堂纪律松弛的问题\n### 2.3学术不端行为的问题\n## 3.加强学风建设的措施与方法\n### 3.1建立有效的激励机制\n### 3.2加强课堂纪律管理\n### 3.3严厉打击学术不端行为\n## 4.班级学风建设活动案例分享\n### 4.1优秀班级学风建设经验分享\n### 4.2学风建设活动创新案例\n### 4.3学风建设活动成果展示\n## 5.如何营造良好的班级学风\n### 5.1发挥班级骨干力量的引领作用\n### 5.2加强师生沟通，了解学生需求\n### 5.3举办丰富多彩的学风建设活动\n## 6.学风建设中的学生自我管理\n### 6.1提高学生自我约束能力\n### 6.2培养良好的学习习惯\n### 6.3树立正确的学术价值观\n## 7.学风建设的长期规划与持续改进\n### 7.1制定科学合理的学风建设计划\n### 7.2定期对学风建设成果进行评估\n### 7.3根据评估结果进行持续改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学风建设主题班会课件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学风建设的重要性及意义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提高班级凝聚力</a:t>
                </a:r>
                <a:endParaRPr/>
              </a:p>
            </p:txBody>
          </p:sp>
          <p:sp>
            <p:nvSpPr>
              <p:cNvPr id="26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增强同学间的互动与交流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培养团队精神，共同面对困难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形成良好的班级文化</a:t>
                </a:r>
                <a:endParaRPr/>
              </a:p>
            </p:txBody>
          </p:sp>
        </p:grpSp>
        <p:grpSp>
          <p:nvGrpSpPr>
            <p:cNvPr id="26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营造积极向上的学习氛围</a:t>
                </a:r>
                <a:endParaRPr/>
              </a:p>
            </p:txBody>
          </p:sp>
          <p:sp>
            <p:nvSpPr>
              <p:cNvPr id="2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鼓励学生积极参与学术活动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提高学生的学术素养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培养学生的创新意识和实践能力</a:t>
                </a:r>
                <a:endParaRPr/>
              </a:p>
            </p:txBody>
          </p:sp>
        </p:grpSp>
        <p:grpSp>
          <p:nvGrpSpPr>
            <p:cNvPr id="27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促进学生的全面发展</a:t>
                </a:r>
                <a:endParaRPr/>
              </a:p>
            </p:txBody>
          </p:sp>
          <p:sp>
            <p:nvSpPr>
              <p:cNvPr id="27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平衡学生的学术与生活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提高学生的就业竞争力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学风建设对于班级整体氛围的影响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培养学生良好的学习习惯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提高学生的学术效率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激发学生的学术兴趣</a:t>
                </a:r>
                <a:endParaRPr/>
              </a:p>
            </p:txBody>
          </p:sp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提高学生的学术成绩</a:t>
                </a:r>
                <a:endParaRPr/>
              </a:p>
            </p:txBody>
          </p:sp>
        </p:grpSp>
        <p:grpSp>
          <p:nvGrpSpPr>
            <p:cNvPr id="28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提高学生的自我约束能力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培养学生的抗压能力</a:t>
                </a:r>
                <a:endParaRPr/>
              </a:p>
            </p:txBody>
          </p:sp>
          <p:sp>
            <p:nvSpPr>
              <p:cNvPr id="29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培养学生的自律能力</a:t>
                </a:r>
                <a:endParaRPr/>
              </a:p>
            </p:txBody>
          </p:sp>
          <p:sp>
            <p:nvSpPr>
              <p:cNvPr id="29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提高学生的就业竞争力</a:t>
                </a:r>
                <a:endParaRPr/>
              </a:p>
            </p:txBody>
          </p:sp>
          <p:sp>
            <p:nvSpPr>
              <p:cNvPr id="29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为学生的未来发展奠定基础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学风建设对于学生个人发展的影响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提高学校的教学质量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营造良好的教学环境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提高教师的教学水平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培养学生的学术素养</a:t>
                </a:r>
                <a:endParaRPr/>
              </a:p>
            </p:txBody>
          </p:sp>
          <p:sp>
            <p:nvSpPr>
              <p:cNvPr id="30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提升学校的品牌形象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良好的学风是学校的一面镜子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提高学校在社会中的声誉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为学校的发展创造有利条件</a:t>
                </a:r>
                <a:endParaRPr/>
              </a:p>
            </p:txBody>
          </p:sp>
          <p:sp>
            <p:nvSpPr>
              <p:cNvPr id="30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为学校的长远发展奠定基础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培养优秀的人才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提高学校的科研水平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促进学校的国际合作与交流</a:t>
                </a:r>
                <a:endParaRPr/>
              </a:p>
            </p:txBody>
          </p:sp>
          <p:sp>
            <p:nvSpPr>
              <p:cNvPr id="31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学风建设对于学校声誉的影响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当前学风建设面临的问题</a:t>
            </a:r>
            <a:endParaRPr/>
          </a:p>
        </p:txBody>
      </p:sp>
      <p:sp>
        <p:nvSpPr>
          <p:cNvPr id="31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学生学术积极性不高的问题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学生对学术缺乏兴趣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缺乏明确的学习目标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对学术价值认识不足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缺乏学习动力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学生学习方法不当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学习效率低下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缺乏有效的学习方法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忽视学习反馈与调整</a:t>
                </a:r>
                <a:endParaRPr/>
              </a:p>
            </p:txBody>
          </p:sp>
          <p:pic>
            <p:nvPicPr>
              <p:cNvPr id="3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学生学术压力过大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课程安排过于紧张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缺乏良好的心理素质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3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学生对课堂纪律要求不明确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学生缺乏自律意识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教师对课堂纪律管理不严</a:t>
                </a:r>
                <a:endParaRPr/>
              </a:p>
            </p:txBody>
          </p:sp>
          <p:sp>
            <p:nvSpPr>
              <p:cNvPr id="3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课堂纪律观念淡薄</a:t>
                </a:r>
                <a:endParaRPr/>
              </a:p>
            </p:txBody>
          </p:sp>
        </p:grpSp>
        <p:grpSp>
          <p:nvGrpSpPr>
            <p:cNvPr id="34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教师缺乏有效的课堂管理手段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学生违反课堂纪律的现象较为严重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课堂氛围不佳，影响学生的学习效果</a:t>
                </a:r>
                <a:endParaRPr/>
              </a:p>
            </p:txBody>
          </p:sp>
          <p:sp>
            <p:nvSpPr>
              <p:cNvPr id="3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课堂纪律执行不力</a:t>
                </a:r>
                <a:endParaRPr/>
              </a:p>
            </p:txBody>
          </p:sp>
        </p:grpSp>
        <p:grpSp>
          <p:nvGrpSpPr>
            <p:cNvPr id="34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缺乏对课堂纪律的量化评价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教师对学生的课堂表现评价不全面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学生对课堂纪律的重视程度不高</a:t>
                </a:r>
                <a:endParaRPr/>
              </a:p>
            </p:txBody>
          </p:sp>
          <p:sp>
            <p:nvSpPr>
              <p:cNvPr id="3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课堂纪律评价机制不完善</a:t>
                </a:r>
                <a:endParaRPr/>
              </a:p>
            </p:txBody>
          </p:sp>
        </p:grpSp>
      </p:grpSp>
      <p:pic>
        <p:nvPicPr>
          <p:cNvPr id="34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4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课堂纪律松弛的问题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抄袭、剽窃他人学术成果</a:t>
                </a:r>
                <a:endParaRPr/>
              </a:p>
            </p:txBody>
          </p:sp>
          <p:sp>
            <p:nvSpPr>
              <p:cNvPr id="3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缺乏学术诚信意识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为了应付学术任务而采取不端行为</a:t>
                </a:r>
                <a:endParaRPr/>
              </a:p>
            </p:txBody>
          </p:sp>
        </p:grpSp>
        <p:grpSp>
          <p:nvGrpSpPr>
            <p:cNvPr id="3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篡改、伪造实验数据</a:t>
                </a:r>
                <a:endParaRPr/>
              </a:p>
            </p:txBody>
          </p:sp>
          <p:sp>
            <p:nvSpPr>
              <p:cNvPr id="3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缺乏严谨的科研态度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为了追求学术成果而采取不端行为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缺乏有效的实验管理和监督机制</a:t>
                </a:r>
                <a:endParaRPr/>
              </a:p>
            </p:txBody>
          </p:sp>
        </p:grpSp>
        <p:grpSp>
          <p:nvGrpSpPr>
            <p:cNvPr id="3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学术论文代写、买卖</a:t>
                </a:r>
                <a:endParaRPr/>
              </a:p>
            </p:txBody>
          </p:sp>
          <p:sp>
            <p:nvSpPr>
              <p:cNvPr id="3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缺乏学术道德观念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为了追求学术利益而采取不端行为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缺乏有效的学术监督和惩戒机制</a:t>
                </a:r>
                <a:endParaRPr/>
              </a:p>
            </p:txBody>
          </p:sp>
        </p:grpSp>
      </p:grpSp>
      <p:pic>
        <p:nvPicPr>
          <p:cNvPr id="3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学术不端行为的问题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加强学风建设的措施与方法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设立学术奖励制度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表彰优秀学术成果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奖励学术创新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鼓励学生积极参与学术活动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建立学术评价机制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量化学术成果评价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全面评价学生的学术表现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重视学生的学术潜力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提供良好的学术资源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丰富的图书资源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先进的科研设备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良好的学术交流平台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建立有效的激励机制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强化课堂纪律观念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明确课堂纪律要求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加强学生自律意识教育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提高教师对课堂纪律的重视程度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严格课堂纪律执行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教师采取有效的课堂管理手段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加大对违反课堂纪律学生的惩戒力度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营造良好的课堂氛围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完善课堂纪律评价机制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建立课堂纪律量化评价标准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教师全面评价学生的课堂表现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学生重视课堂纪律，自觉遵守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加强课堂纪律管理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加强学术诚信教育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提高学生的学术道德观念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培养学生的学术诚信意识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引导学生树立正确的学术价值观</a:t>
                </a:r>
                <a:endParaRPr/>
              </a:p>
            </p:txBody>
          </p:sp>
        </p:grpSp>
        <p:grpSp>
          <p:nvGrpSpPr>
            <p:cNvPr id="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完善学术监督机制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加强科研过程的监督管理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加大对学术不端行为的惩戒力度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建立完善的学术惩戒制度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开展学术不端行为专项整治活动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定期开展学术不端行为自查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加强对学术不端行为的查处力度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营造风清气正的学术氛围</a:t>
                </a:r>
                <a:endParaRPr/>
              </a:p>
            </p:txBody>
          </p:sp>
        </p:grpSp>
      </p:grpSp>
      <p:pic>
        <p:nvPicPr>
          <p:cNvPr id="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严厉打击学术不端行为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班级学风建设活动案例分享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分析成功因素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探讨建设过程中的难点与突破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分享建设经验与教训</a:t>
                </a:r>
                <a:endParaRPr/>
              </a:p>
            </p:txBody>
          </p:sp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分享班级学风建设成功案例</a:t>
                </a:r>
                <a:endParaRPr/>
              </a:p>
            </p:txBody>
          </p:sp>
        </p:grpSp>
        <p:grpSp>
          <p:nvGrpSpPr>
            <p:cNvPr id="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分享个人在学风建设中的收获与成长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探讨学风建设对个人发展的影响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总结学风建设过程中的感悟与体会</a:t>
                </a:r>
                <a:endParaRPr/>
              </a:p>
            </p:txBody>
          </p:sp>
          <p:sp>
            <p:nvSpPr>
              <p:cNvPr id="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交流班级学风建设心得体会</a:t>
                </a:r>
                <a:endParaRPr/>
              </a:p>
            </p:txBody>
          </p:sp>
        </p:grpSp>
        <p:grpSp>
          <p:nvGrpSpPr>
            <p:cNvPr id="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分析班级学风建设的优势与不足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探讨如何持续改进学风建设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对班级学风建设提出期望与建议</a:t>
                </a:r>
                <a:endParaRPr/>
              </a:p>
            </p:txBody>
          </p:sp>
          <p:sp>
            <p:nvSpPr>
              <p:cNvPr id="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探讨班级学风建设未来展望</a:t>
                </a:r>
                <a:endParaRPr/>
              </a:p>
            </p:txBody>
          </p:sp>
        </p:grpSp>
      </p:grpSp>
      <p:pic>
        <p:nvPicPr>
          <p:cNvPr id="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优秀班级学风建设经验分享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https://d.book118.com/917053006124006046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学风建设主题班会课件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2024-09-21T20:36:25.900</cp:lastPrinted>
  <dcterms:created xsi:type="dcterms:W3CDTF">2024-09-21T12:36:25Z</dcterms:created>
  <dcterms:modified xsi:type="dcterms:W3CDTF">2024-09-21T12:36:27Z</dcterms:modified>
</cp:coreProperties>
</file>