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7682"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1"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tags" Target="tags/tag174.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27" name=""/>
        <p:cNvGrpSpPr/>
        <p:nvPr/>
      </p:nvGrpSpPr>
      <p:grpSpPr>
        <a:xfrm>
          <a:off x="0" y="0"/>
          <a:ext cx="0" cy="0"/>
        </a:xfrm>
      </p:grpSpPr>
      <p:sp>
        <p:nvSpPr>
          <p:cNvPr id="1048641" name="Rectangle 2"/>
          <p:cNvSpPr>
            <a:spLocks noGrp="1" noChangeArrowheads="1"/>
          </p:cNvSpPr>
          <p:nvPr>
            <p:ph type="hdr" sz="quarter"/>
          </p:nvPr>
        </p:nvSpPr>
        <p:spPr bwMode="auto">
          <a:xfrm>
            <a:off x="2"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l">
              <a:defRPr sz="1100"/>
            </a:lvl1pPr>
          </a:lstStyle>
          <a:p>
            <a:endParaRPr lang="en-US"/>
          </a:p>
        </p:txBody>
      </p:sp>
      <p:sp>
        <p:nvSpPr>
          <p:cNvPr id="1048642" name="Rectangle 3"/>
          <p:cNvSpPr>
            <a:spLocks noGrp="1" noChangeArrowheads="1"/>
          </p:cNvSpPr>
          <p:nvPr>
            <p:ph type="dt" idx="1"/>
          </p:nvPr>
        </p:nvSpPr>
        <p:spPr bwMode="auto">
          <a:xfrm>
            <a:off x="4021139"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r">
              <a:defRPr sz="1100"/>
            </a:lvl1pPr>
          </a:lstStyle>
          <a:p>
            <a:endParaRPr lang="en-US"/>
          </a:p>
        </p:txBody>
      </p:sp>
      <p:sp>
        <p:nvSpPr>
          <p:cNvPr id="1048643" name="Rectangle 4"/>
          <p:cNvSpPr>
            <a:spLocks noGrp="1" noRot="1" noChangeAspect="1" noChangeArrowheads="1" noTextEdit="1"/>
          </p:cNvSpPr>
          <p:nvPr>
            <p:ph type="sldImg" idx="2"/>
          </p:nvPr>
        </p:nvSpPr>
        <p:spPr bwMode="auto">
          <a:xfrm>
            <a:off x="990600" y="766763"/>
            <a:ext cx="5118100" cy="3838575"/>
          </a:xfrm>
          <a:prstGeom prst="rect">
            <a:avLst/>
          </a:prstGeom>
          <a:noFill/>
          <a:ln w="9525">
            <a:solidFill>
              <a:srgbClr val="000000"/>
            </a:solidFill>
            <a:miter lim="800000"/>
          </a:ln>
          <a:effectLst/>
        </p:spPr>
      </p:sp>
      <p:sp>
        <p:nvSpPr>
          <p:cNvPr id="1048644" name="Rectangle 5"/>
          <p:cNvSpPr>
            <a:spLocks noGrp="1" noChangeArrowheads="1"/>
          </p:cNvSpPr>
          <p:nvPr>
            <p:ph type="body" sz="quarter" idx="3"/>
          </p:nvPr>
        </p:nvSpPr>
        <p:spPr bwMode="auto">
          <a:xfrm>
            <a:off x="709614" y="4862514"/>
            <a:ext cx="5680075" cy="4605337"/>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48645" name="Rectangle 6"/>
          <p:cNvSpPr>
            <a:spLocks noGrp="1" noChangeArrowheads="1"/>
          </p:cNvSpPr>
          <p:nvPr>
            <p:ph type="ftr" sz="quarter" idx="4"/>
          </p:nvPr>
        </p:nvSpPr>
        <p:spPr bwMode="auto">
          <a:xfrm>
            <a:off x="2"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l">
              <a:defRPr sz="1100"/>
            </a:lvl1pPr>
          </a:lstStyle>
          <a:p>
            <a:endParaRPr lang="en-US"/>
          </a:p>
        </p:txBody>
      </p:sp>
      <p:sp>
        <p:nvSpPr>
          <p:cNvPr id="1048646" name="Rectangle 7"/>
          <p:cNvSpPr>
            <a:spLocks noGrp="1" noChangeArrowheads="1"/>
          </p:cNvSpPr>
          <p:nvPr>
            <p:ph type="sldNum" sz="quarter" idx="5"/>
          </p:nvPr>
        </p:nvSpPr>
        <p:spPr bwMode="auto">
          <a:xfrm>
            <a:off x="4021139"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r">
              <a:defRPr sz="1100"/>
            </a:lvl1pPr>
          </a:lstStyle>
          <a:p>
            <a:fld id="{A9A0EA98-5831-4853-B862-C702E6EB345C}" type="slidenum">
              <a:rPr lang="en-US"/>
              <a:t>‹#›</a:t>
            </a:fld>
            <a:endParaRPr 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a:ea typeface="+mn-ea"/>
        <a:cs typeface="+mn-cs"/>
      </a:defRPr>
    </a:lvl1pPr>
    <a:lvl2pPr marL="457200" algn="l" rtl="0" fontAlgn="base">
      <a:spcBef>
        <a:spcPct val="30000"/>
      </a:spcBef>
      <a:spcAft>
        <a:spcPct val="0"/>
      </a:spcAft>
      <a:defRPr sz="1200" kern="1200">
        <a:solidFill>
          <a:schemeClr val="tx1"/>
        </a:solidFill>
        <a:latin typeface="Arial"/>
        <a:ea typeface="+mn-ea"/>
        <a:cs typeface="+mn-cs"/>
      </a:defRPr>
    </a:lvl2pPr>
    <a:lvl3pPr marL="914400" algn="l" rtl="0" fontAlgn="base">
      <a:spcBef>
        <a:spcPct val="30000"/>
      </a:spcBef>
      <a:spcAft>
        <a:spcPct val="0"/>
      </a:spcAft>
      <a:defRPr sz="1200" kern="1200">
        <a:solidFill>
          <a:schemeClr val="tx1"/>
        </a:solidFill>
        <a:latin typeface="Arial"/>
        <a:ea typeface="+mn-ea"/>
        <a:cs typeface="+mn-cs"/>
      </a:defRPr>
    </a:lvl3pPr>
    <a:lvl4pPr marL="1371600" algn="l" rtl="0" fontAlgn="base">
      <a:spcBef>
        <a:spcPct val="30000"/>
      </a:spcBef>
      <a:spcAft>
        <a:spcPct val="0"/>
      </a:spcAft>
      <a:defRPr sz="1200" kern="1200">
        <a:solidFill>
          <a:schemeClr val="tx1"/>
        </a:solidFill>
        <a:latin typeface="Arial"/>
        <a:ea typeface="+mn-ea"/>
        <a:cs typeface="+mn-cs"/>
      </a:defRPr>
    </a:lvl4pPr>
    <a:lvl5pPr marL="1828800" algn="l" rtl="0" fontAlgn="base">
      <a:spcBef>
        <a:spcPct val="3000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33" name=""/>
        <p:cNvGrpSpPr/>
        <p:nvPr/>
      </p:nvGrpSpPr>
      <p:grpSpPr>
        <a:xfrm>
          <a:off x="0" y="0"/>
          <a:ext cx="0" cy="0"/>
        </a:xfrm>
      </p:grpSpPr>
      <p:sp>
        <p:nvSpPr>
          <p:cNvPr id="1048651" name="幻灯片图像占位符 1"/>
          <p:cNvSpPr>
            <a:spLocks noGrp="1" noRot="1" noChangeAspect="1"/>
          </p:cNvSpPr>
          <p:nvPr>
            <p:ph type="sldImg"/>
          </p:nvPr>
        </p:nvSpPr>
        <p:spPr/>
      </p:sp>
      <p:sp>
        <p:nvSpPr>
          <p:cNvPr id="1048653" name="备注占位符 2"/>
          <p:cNvSpPr>
            <a:spLocks noGrp="1"/>
          </p:cNvSpPr>
          <p:nvPr>
            <p:ph type="body" idx="1"/>
          </p:nvPr>
        </p:nvSpPr>
        <p:spPr/>
        <p:txBody>
          <a:bodyPr/>
          <a:lstStyle/>
          <a:p>
            <a:endParaRPr lang="zh-CN" altLang="en-US"/>
          </a:p>
        </p:txBody>
      </p:sp>
      <p:sp>
        <p:nvSpPr>
          <p:cNvPr id="1048655" name="灯片编号占位符 3"/>
          <p:cNvSpPr>
            <a:spLocks noGrp="1"/>
          </p:cNvSpPr>
          <p:nvPr>
            <p:ph type="sldNum" sz="quarter" idx="5"/>
          </p:nvPr>
        </p:nvSpPr>
        <p:spPr/>
        <p:txBody>
          <a:bodyPr/>
          <a:lstStyle/>
          <a:p>
            <a:fld id="{39A5F825-9C29-43CC-BB96-80A60E9689F0}" type="slidenum">
              <a:rPr lang="zh-CN" altLang="en-US" smtClean="0"/>
              <a:t>1</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tags" Target="../tags/tag1.xml" /><Relationship Id="rId3" Type="http://schemas.openxmlformats.org/officeDocument/2006/relationships/tags" Target="../tags/tag2.xml" /><Relationship Id="rId4" Type="http://schemas.openxmlformats.org/officeDocument/2006/relationships/tags" Target="../tags/tag3.xml" /><Relationship Id="rId5" Type="http://schemas.openxmlformats.org/officeDocument/2006/relationships/tags" Target="../tags/tag4.xml" /><Relationship Id="rId6" Type="http://schemas.openxmlformats.org/officeDocument/2006/relationships/tags" Target="../tags/tag5.xml" /><Relationship Id="rId7" Type="http://schemas.openxmlformats.org/officeDocument/2006/relationships/tags" Target="../tags/tag6.xml" /><Relationship Id="rId8"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7.xml" /><Relationship Id="rId2" Type="http://schemas.openxmlformats.org/officeDocument/2006/relationships/tags" Target="../tags/tag8.xml" /><Relationship Id="rId3" Type="http://schemas.openxmlformats.org/officeDocument/2006/relationships/tags" Target="../tags/tag9.xml" /><Relationship Id="rId4" Type="http://schemas.openxmlformats.org/officeDocument/2006/relationships/tags" Target="../tags/tag10.xml" /><Relationship Id="rId5" Type="http://schemas.openxmlformats.org/officeDocument/2006/relationships/tags" Target="../tags/tag11.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12.xml" /><Relationship Id="rId3" Type="http://schemas.openxmlformats.org/officeDocument/2006/relationships/tags" Target="../tags/tag13.xml" /><Relationship Id="rId4" Type="http://schemas.openxmlformats.org/officeDocument/2006/relationships/tags" Target="../tags/tag14.xml" /><Relationship Id="rId5" Type="http://schemas.openxmlformats.org/officeDocument/2006/relationships/tags" Target="../tags/tag15.xml" /><Relationship Id="rId6" Type="http://schemas.openxmlformats.org/officeDocument/2006/relationships/tags" Target="../tags/tag16.xml" /><Relationship Id="rId7"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tags" Target="../tags/tag17.xml" /><Relationship Id="rId3" Type="http://schemas.openxmlformats.org/officeDocument/2006/relationships/tags" Target="../tags/tag18.xml" /><Relationship Id="rId4" Type="http://schemas.openxmlformats.org/officeDocument/2006/relationships/tags" Target="../tags/tag19.xml" /><Relationship Id="rId5" Type="http://schemas.openxmlformats.org/officeDocument/2006/relationships/tags" Target="../tags/tag20.xml" /><Relationship Id="rId6" Type="http://schemas.openxmlformats.org/officeDocument/2006/relationships/tags" Target="../tags/tag21.xml" /><Relationship Id="rId7" Type="http://schemas.openxmlformats.org/officeDocument/2006/relationships/tags" Target="../tags/tag22.xml" /><Relationship Id="rId8"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23.xml" /><Relationship Id="rId2" Type="http://schemas.openxmlformats.org/officeDocument/2006/relationships/tags" Target="../tags/tag24.xml" /><Relationship Id="rId3" Type="http://schemas.openxmlformats.org/officeDocument/2006/relationships/tags" Target="../tags/tag25.xml" /><Relationship Id="rId4" Type="http://schemas.openxmlformats.org/officeDocument/2006/relationships/tags" Target="../tags/tag26.xml" /><Relationship Id="rId5" Type="http://schemas.openxmlformats.org/officeDocument/2006/relationships/tags" Target="../tags/tag27.xml" /><Relationship Id="rId6" Type="http://schemas.openxmlformats.org/officeDocument/2006/relationships/tags" Target="../tags/tag28.xml" /><Relationship Id="rId7"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29.xml" /><Relationship Id="rId2" Type="http://schemas.openxmlformats.org/officeDocument/2006/relationships/tags" Target="../tags/tag30.xml" /><Relationship Id="rId3" Type="http://schemas.openxmlformats.org/officeDocument/2006/relationships/tags" Target="../tags/tag31.xml" /><Relationship Id="rId4" Type="http://schemas.openxmlformats.org/officeDocument/2006/relationships/tags" Target="../tags/tag32.xml" /><Relationship Id="rId5" Type="http://schemas.openxmlformats.org/officeDocument/2006/relationships/tags" Target="../tags/tag33.xml" /><Relationship Id="rId6" Type="http://schemas.openxmlformats.org/officeDocument/2006/relationships/tags" Target="../tags/tag34.xml" /><Relationship Id="rId7" Type="http://schemas.openxmlformats.org/officeDocument/2006/relationships/tags" Target="../tags/tag35.xml" /><Relationship Id="rId8" Type="http://schemas.openxmlformats.org/officeDocument/2006/relationships/tags" Target="../tags/tag36.xml" /><Relationship Id="rId9"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37.xml" /><Relationship Id="rId2" Type="http://schemas.openxmlformats.org/officeDocument/2006/relationships/tags" Target="../tags/tag38.xml" /><Relationship Id="rId3" Type="http://schemas.openxmlformats.org/officeDocument/2006/relationships/tags" Target="../tags/tag39.xml" /><Relationship Id="rId4" Type="http://schemas.openxmlformats.org/officeDocument/2006/relationships/tags" Target="../tags/tag40.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41.xml" /><Relationship Id="rId2" Type="http://schemas.openxmlformats.org/officeDocument/2006/relationships/tags" Target="../tags/tag42.xml" /><Relationship Id="rId3" Type="http://schemas.openxmlformats.org/officeDocument/2006/relationships/tags" Target="../tags/tag43.xml" /><Relationship Id="rId4"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44.xml" /><Relationship Id="rId2" Type="http://schemas.openxmlformats.org/officeDocument/2006/relationships/tags" Target="../tags/tag45.xml" /><Relationship Id="rId3" Type="http://schemas.openxmlformats.org/officeDocument/2006/relationships/tags" Target="../tags/tag46.xml" /><Relationship Id="rId4" Type="http://schemas.openxmlformats.org/officeDocument/2006/relationships/tags" Target="../tags/tag47.xml" /><Relationship Id="rId5"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48.xml" /><Relationship Id="rId2" Type="http://schemas.openxmlformats.org/officeDocument/2006/relationships/tags" Target="../tags/tag49.xml" /><Relationship Id="rId3" Type="http://schemas.openxmlformats.org/officeDocument/2006/relationships/tags" Target="../tags/tag50.xml" /><Relationship Id="rId4" Type="http://schemas.openxmlformats.org/officeDocument/2006/relationships/tags" Target="../tags/tag51.xml" /><Relationship Id="rId5" Type="http://schemas.openxmlformats.org/officeDocument/2006/relationships/tags" Target="../tags/tag52.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3.png" /><Relationship Id="rId2" Type="http://schemas.openxmlformats.org/officeDocument/2006/relationships/tags" Target="../tags/tag53.xml" /><Relationship Id="rId3" Type="http://schemas.openxmlformats.org/officeDocument/2006/relationships/tags" Target="../tags/tag54.xml" /><Relationship Id="rId4" Type="http://schemas.openxmlformats.org/officeDocument/2006/relationships/tags" Target="../tags/tag55.xml" /><Relationship Id="rId5" Type="http://schemas.openxmlformats.org/officeDocument/2006/relationships/tags" Target="../tags/tag56.xml" /><Relationship Id="rId6" Type="http://schemas.openxmlformats.org/officeDocument/2006/relationships/tags" Target="../tags/tag57.xml" /><Relationship Id="rId7"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654F116-92C4-4CC8-AC41-1BA3195198F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824FD7A-EAF0-4402-B171-547AC196603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14BADC4-18A0-4E3A-914A-5A63F5D7DCC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0D3CB3F-EF42-47D0-ACFB-4C4A6498950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0AA750A-7ACA-47C8-96B7-7BAA29A29E8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FFEEC02-F2EC-4D64-ABAA-D0A002F7245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77E952F-D69E-4F87-9107-05821E89711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FC7FAC9-A76C-4873-84F0-A86D5836C39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12B4F0D-F675-46D1-81F3-98AF699CC2D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78A9032-E06A-43F6-8D5D-F703713A721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B879319-5C9D-428E-BB4A-93DAD303FF0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幻灯片">
    <p:spTree>
      <p:nvGrpSpPr>
        <p:cNvPr id="33" name=""/>
        <p:cNvGrpSpPr/>
        <p:nvPr/>
      </p:nvGrpSpPr>
      <p:grpSpPr>
        <a:xfrm>
          <a:off x="0" y="0"/>
          <a:ext cx="0" cy="0"/>
        </a:xfrm>
      </p:grpSpPr>
      <p:pic>
        <p:nvPicPr>
          <p:cNvPr id="2097153" name="图片 10"/>
          <p:cNvPicPr>
            <a:picLocks noChangeAspect="1"/>
          </p:cNvPicPr>
          <p:nvPr userDrawn="1">
            <p:custDataLst>
              <p:tags r:id="rId2"/>
            </p:custDataLst>
          </p:nvPr>
        </p:nvPicPr>
        <p:blipFill>
          <a:blip r:embed="rId1"/>
          <a:stretch>
            <a:fillRect/>
          </a:stretch>
        </p:blipFill>
        <p:spPr>
          <a:xfrm>
            <a:off x="1506" y="0"/>
            <a:ext cx="12188988" cy="6858000"/>
          </a:xfrm>
          <a:prstGeom prst="rect">
            <a:avLst/>
          </a:prstGeom>
        </p:spPr>
      </p:pic>
      <p:sp>
        <p:nvSpPr>
          <p:cNvPr id="1048668" name="标题 1"/>
          <p:cNvSpPr>
            <a:spLocks noGrp="1"/>
          </p:cNvSpPr>
          <p:nvPr>
            <p:ph type="ctrTitle" hasCustomPrompt="1"/>
            <p:custDataLst>
              <p:tags r:id="rId3"/>
            </p:custDataLst>
          </p:nvPr>
        </p:nvSpPr>
        <p:spPr>
          <a:xfrm>
            <a:off x="838201" y="1018390"/>
            <a:ext cx="6911108" cy="1774346"/>
          </a:xfrm>
        </p:spPr>
        <p:txBody>
          <a:bodyPr anchor="b">
            <a:normAutofit/>
          </a:bodyPr>
          <a:lstStyle>
            <a:lvl1pPr algn="l">
              <a:lnSpc>
                <a:spcPct val="100000"/>
              </a:lnSpc>
              <a:defRPr sz="6000">
                <a:gradFill>
                  <a:gsLst>
                    <a:gs pos="0">
                      <a:srgbClr val="FFFFFF"/>
                    </a:gs>
                    <a:gs pos="85000">
                      <a:schemeClr val="accent1"/>
                    </a:gs>
                  </a:gsLst>
                  <a:lin ang="2700000" scaled="0"/>
                </a:gradFill>
              </a:defRPr>
            </a:lvl1pPr>
          </a:lstStyle>
          <a:p>
            <a:r>
              <a:rPr lang="zh-CN" altLang="en-US"/>
              <a:t>单击编辑母版标题</a:t>
            </a:r>
            <a:endParaRPr lang="zh-CN" altLang="en-US"/>
          </a:p>
        </p:txBody>
      </p:sp>
      <p:sp>
        <p:nvSpPr>
          <p:cNvPr id="1048670" name="副标题 2"/>
          <p:cNvSpPr>
            <a:spLocks noGrp="1"/>
          </p:cNvSpPr>
          <p:nvPr>
            <p:ph type="subTitle" idx="1"/>
            <p:custDataLst>
              <p:tags r:id="rId4"/>
            </p:custDataLst>
          </p:nvPr>
        </p:nvSpPr>
        <p:spPr>
          <a:xfrm>
            <a:off x="838201" y="3021580"/>
            <a:ext cx="6903960" cy="365125"/>
          </a:xfrm>
        </p:spPr>
        <p:txBody>
          <a:bodyPr>
            <a:normAutofit/>
          </a:bodyPr>
          <a:lstStyle>
            <a:lvl1pPr marL="0" indent="0" algn="l">
              <a:lnSpc>
                <a:spcPct val="100000"/>
              </a:lnSpc>
              <a:buNone/>
              <a:defRPr sz="1800">
                <a:gradFill>
                  <a:gsLst>
                    <a:gs pos="0">
                      <a:srgbClr val="FFFFFF"/>
                    </a:gs>
                    <a:gs pos="85000">
                      <a:schemeClr val="accent1"/>
                    </a:gs>
                  </a:gsLst>
                  <a:lin ang="2700000" scaled="0"/>
                </a:gra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zh-CN" altLang="en-US"/>
          </a:p>
        </p:txBody>
      </p:sp>
      <p:sp>
        <p:nvSpPr>
          <p:cNvPr id="1048672" name="文本占位符 9"/>
          <p:cNvSpPr>
            <a:spLocks noGrp="1"/>
          </p:cNvSpPr>
          <p:nvPr>
            <p:ph type="body" sz="quarter" idx="13" hasCustomPrompt="1"/>
            <p:custDataLst>
              <p:tags r:id="rId5"/>
            </p:custDataLst>
          </p:nvPr>
        </p:nvSpPr>
        <p:spPr>
          <a:xfrm>
            <a:off x="838200" y="504000"/>
            <a:ext cx="6903960" cy="504000"/>
          </a:xfrm>
          <a:noFill/>
        </p:spPr>
        <p:txBody>
          <a:bodyPr vert="horz" lIns="0" tIns="0" rIns="0" bIns="0" rtlCol="0" anchor="ctr">
            <a:normAutofit/>
          </a:bodyPr>
          <a:lstStyle>
            <a:lvl1pPr>
              <a:defRPr lang="zh-CN" altLang="en-US" sz="1100">
                <a:gradFill>
                  <a:gsLst>
                    <a:gs pos="0">
                      <a:srgbClr val="FFFFFF"/>
                    </a:gs>
                    <a:gs pos="85000">
                      <a:schemeClr val="accent1"/>
                    </a:gs>
                  </a:gsLst>
                  <a:lin ang="2700000" scaled="0"/>
                </a:gradFill>
              </a:defRPr>
            </a:lvl1pPr>
          </a:lstStyle>
          <a:p>
            <a:pPr marL="0" lvl="0" indent="0">
              <a:lnSpc>
                <a:spcPct val="100000"/>
              </a:lnSpc>
              <a:buNone/>
            </a:pPr>
            <a:r>
              <a:rPr lang="zh-CN" altLang="en-US"/>
              <a:t>公司名占位符</a:t>
            </a:r>
            <a:endParaRPr lang="zh-CN" altLang="en-US"/>
          </a:p>
        </p:txBody>
      </p:sp>
      <p:sp>
        <p:nvSpPr>
          <p:cNvPr id="1048674" name="文本占位符 23"/>
          <p:cNvSpPr>
            <a:spLocks noGrp="1"/>
          </p:cNvSpPr>
          <p:nvPr>
            <p:ph type="body" sz="quarter" idx="17" hasCustomPrompt="1"/>
            <p:custDataLst>
              <p:tags r:id="rId6"/>
            </p:custDataLst>
          </p:nvPr>
        </p:nvSpPr>
        <p:spPr>
          <a:xfrm>
            <a:off x="1119171" y="3534481"/>
            <a:ext cx="4992413" cy="504000"/>
          </a:xfrm>
        </p:spPr>
        <p:txBody>
          <a:bodyPr anchor="ctr">
            <a:normAutofit/>
          </a:bodyPr>
          <a:lstStyle>
            <a:lvl1pPr marL="0" indent="0" algn="l">
              <a:lnSpc>
                <a:spcPct val="100000"/>
              </a:lnSpc>
              <a:buNone/>
              <a:defRPr sz="1800">
                <a:gradFill>
                  <a:gsLst>
                    <a:gs pos="0">
                      <a:srgbClr val="FFFFFF"/>
                    </a:gs>
                    <a:gs pos="85000">
                      <a:schemeClr val="accent1"/>
                    </a:gs>
                  </a:gsLst>
                  <a:lin ang="2700000" scaled="0"/>
                </a:gradFill>
              </a:defRPr>
            </a:lvl1pPr>
          </a:lstStyle>
          <a:p>
            <a:pPr lvl="0"/>
            <a:r>
              <a:rPr lang="zh-CN" altLang="en-US"/>
              <a:t>署名占位符</a:t>
            </a:r>
            <a:endParaRPr lang="zh-CN" altLang="en-US"/>
          </a:p>
        </p:txBody>
      </p:sp>
      <p:cxnSp>
        <p:nvCxnSpPr>
          <p:cNvPr id="3145729" name="直接连接符 3"/>
          <p:cNvCxnSpPr/>
          <p:nvPr userDrawn="1">
            <p:custDataLst>
              <p:tags r:id="rId7"/>
            </p:custDataLst>
          </p:nvPr>
        </p:nvCxnSpPr>
        <p:spPr>
          <a:xfrm flipH="1">
            <a:off x="893281" y="3677626"/>
            <a:ext cx="0" cy="242570"/>
          </a:xfrm>
          <a:prstGeom prst="line">
            <a:avLst/>
          </a:prstGeom>
          <a:solidFill>
            <a:srgbClr val="21D29E"/>
          </a:solidFill>
          <a:ln w="50800" cap="rnd">
            <a:solidFill>
              <a:schemeClr val="accent1"/>
            </a:solidFill>
          </a:ln>
          <a:effectLst>
            <a:outerShdw blurRad="63500" sx="102000" sy="102000" algn="ctr" rotWithShape="0">
              <a:schemeClr val="accent1">
                <a:alpha val="38000"/>
              </a:schemeClr>
            </a:outerShdw>
          </a:effectLst>
        </p:spPr>
        <p:style>
          <a:lnRef idx="2">
            <a:schemeClr val="accent1">
              <a:shade val="50000"/>
            </a:schemeClr>
          </a:lnRef>
          <a:fillRef idx="1">
            <a:schemeClr val="accent1"/>
          </a:fillRef>
          <a:effectRef idx="0">
            <a:schemeClr val="accent1"/>
          </a:effectRef>
          <a:fontRef idx="minor">
            <a:schemeClr val="lt1"/>
          </a:fontRef>
        </p:style>
      </p:cxn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35" name=""/>
        <p:cNvGrpSpPr/>
        <p:nvPr/>
      </p:nvGrpSpPr>
      <p:grpSpPr>
        <a:xfrm>
          <a:off x="0" y="0"/>
          <a:ext cx="0" cy="0"/>
        </a:xfrm>
      </p:grpSpPr>
      <p:sp>
        <p:nvSpPr>
          <p:cNvPr id="1048676" name="标题 1"/>
          <p:cNvSpPr>
            <a:spLocks noGrp="1"/>
          </p:cNvSpPr>
          <p:nvPr>
            <p:ph type="title"/>
            <p:custDataLst>
              <p:tags r:id="rId1"/>
            </p:custDataLst>
          </p:nvPr>
        </p:nvSpPr>
        <p:spPr/>
        <p:txBody>
          <a:bodyPr/>
          <a:lstStyle/>
          <a:p>
            <a:r>
              <a:rPr lang="zh-CN" altLang="en-US"/>
              <a:t>单击此处编辑母版标题样式</a:t>
            </a:r>
            <a:endParaRPr lang="zh-CN" altLang="en-US"/>
          </a:p>
        </p:txBody>
      </p:sp>
      <p:sp>
        <p:nvSpPr>
          <p:cNvPr id="1048678" name="内容占位符 2"/>
          <p:cNvSpPr>
            <a:spLocks noGrp="1"/>
          </p:cNvSpPr>
          <p:nvPr>
            <p:ph idx="1"/>
            <p:custDataLst>
              <p:tags r:id="rId2"/>
            </p:custDataLst>
          </p:nvPr>
        </p:nvSpPr>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680" name="日期占位符 3"/>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1048682" name="页脚占位符 4"/>
          <p:cNvSpPr>
            <a:spLocks noGrp="1"/>
          </p:cNvSpPr>
          <p:nvPr>
            <p:ph type="ftr" sz="quarter" idx="11"/>
            <p:custDataLst>
              <p:tags r:id="rId4"/>
            </p:custDataLst>
          </p:nvPr>
        </p:nvSpPr>
        <p:spPr/>
        <p:txBody>
          <a:bodyPr/>
          <a:lstStyle/>
          <a:p>
            <a:endParaRPr lang="zh-CN" altLang="en-US"/>
          </a:p>
        </p:txBody>
      </p:sp>
      <p:sp>
        <p:nvSpPr>
          <p:cNvPr id="1048684" name="灯片编号占位符 5"/>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37" name=""/>
        <p:cNvGrpSpPr/>
        <p:nvPr/>
      </p:nvGrpSpPr>
      <p:grpSpPr>
        <a:xfrm>
          <a:off x="0" y="0"/>
          <a:ext cx="0" cy="0"/>
        </a:xfrm>
      </p:grpSpPr>
      <p:pic>
        <p:nvPicPr>
          <p:cNvPr id="2097155" name="图片 9"/>
          <p:cNvPicPr>
            <a:picLocks noChangeAspect="1"/>
          </p:cNvPicPr>
          <p:nvPr userDrawn="1">
            <p:custDataLst>
              <p:tags r:id="rId2"/>
            </p:custDataLst>
          </p:nvPr>
        </p:nvPicPr>
        <p:blipFill>
          <a:blip r:embed="rId1"/>
          <a:stretch>
            <a:fillRect/>
          </a:stretch>
        </p:blipFill>
        <p:spPr>
          <a:xfrm>
            <a:off x="12137" y="0"/>
            <a:ext cx="12167726" cy="6858000"/>
          </a:xfrm>
          <a:prstGeom prst="rect">
            <a:avLst/>
          </a:prstGeom>
        </p:spPr>
      </p:pic>
      <p:sp>
        <p:nvSpPr>
          <p:cNvPr id="1048686" name="标题 1"/>
          <p:cNvSpPr>
            <a:spLocks noGrp="1"/>
          </p:cNvSpPr>
          <p:nvPr>
            <p:ph type="title" hasCustomPrompt="1"/>
            <p:custDataLst>
              <p:tags r:id="rId3"/>
            </p:custDataLst>
          </p:nvPr>
        </p:nvSpPr>
        <p:spPr>
          <a:xfrm>
            <a:off x="548293" y="5037135"/>
            <a:ext cx="5285241" cy="1081088"/>
          </a:xfrm>
          <a:noFill/>
        </p:spPr>
        <p:txBody>
          <a:bodyPr anchor="b">
            <a:normAutofit/>
          </a:bodyPr>
          <a:lstStyle>
            <a:lvl1pPr>
              <a:defRPr sz="5400">
                <a:gradFill>
                  <a:gsLst>
                    <a:gs pos="0">
                      <a:schemeClr val="tx1"/>
                    </a:gs>
                    <a:gs pos="85000">
                      <a:schemeClr val="accent1"/>
                    </a:gs>
                  </a:gsLst>
                  <a:lin ang="2700000" scaled="0"/>
                </a:gradFill>
              </a:defRPr>
            </a:lvl1pPr>
          </a:lstStyle>
          <a:p>
            <a:r>
              <a:rPr lang="zh-CN" altLang="en-US"/>
              <a:t>标题</a:t>
            </a:r>
            <a:endParaRPr lang="zh-CN" altLang="en-US"/>
          </a:p>
        </p:txBody>
      </p:sp>
      <p:sp>
        <p:nvSpPr>
          <p:cNvPr id="1048688" name="日期占位符 6"/>
          <p:cNvSpPr>
            <a:spLocks noGrp="1"/>
          </p:cNvSpPr>
          <p:nvPr>
            <p:ph type="dt" sz="half" idx="10"/>
            <p:custDataLst>
              <p:tags r:id="rId4"/>
            </p:custDataLst>
          </p:nvPr>
        </p:nvSpPr>
        <p:spPr/>
        <p:txBody>
          <a:bodyPr/>
          <a:lstStyle/>
          <a:p>
            <a:fld id="{5592522B-0F24-4480-B9DD-A9474A6880D6}" type="datetimeFigureOut">
              <a:rPr lang="zh-CN" altLang="en-US" smtClean="0"/>
              <a:t/>
            </a:fld>
            <a:endParaRPr lang="zh-CN" altLang="en-US"/>
          </a:p>
        </p:txBody>
      </p:sp>
      <p:sp>
        <p:nvSpPr>
          <p:cNvPr id="1048690" name="页脚占位符 7"/>
          <p:cNvSpPr>
            <a:spLocks noGrp="1"/>
          </p:cNvSpPr>
          <p:nvPr>
            <p:ph type="ftr" sz="quarter" idx="11"/>
            <p:custDataLst>
              <p:tags r:id="rId5"/>
            </p:custDataLst>
          </p:nvPr>
        </p:nvSpPr>
        <p:spPr/>
        <p:txBody>
          <a:bodyPr/>
          <a:lstStyle/>
          <a:p>
            <a:endParaRPr lang="zh-CN" altLang="en-US"/>
          </a:p>
        </p:txBody>
      </p:sp>
      <p:sp>
        <p:nvSpPr>
          <p:cNvPr id="1048692" name="灯片编号占位符 8"/>
          <p:cNvSpPr>
            <a:spLocks noGrp="1"/>
          </p:cNvSpPr>
          <p:nvPr>
            <p:ph type="sldNum" sz="quarter" idx="12"/>
            <p:custDataLst>
              <p:tags r:id="rId6"/>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节标题">
    <p:spTree>
      <p:nvGrpSpPr>
        <p:cNvPr id="39" name=""/>
        <p:cNvGrpSpPr/>
        <p:nvPr/>
      </p:nvGrpSpPr>
      <p:grpSpPr>
        <a:xfrm>
          <a:off x="0" y="0"/>
          <a:ext cx="0" cy="0"/>
        </a:xfrm>
      </p:grpSpPr>
      <p:pic>
        <p:nvPicPr>
          <p:cNvPr id="2097157" name="图片 10"/>
          <p:cNvPicPr>
            <a:picLocks noChangeAspect="1"/>
          </p:cNvPicPr>
          <p:nvPr userDrawn="1">
            <p:custDataLst>
              <p:tags r:id="rId2"/>
            </p:custDataLst>
          </p:nvPr>
        </p:nvPicPr>
        <p:blipFill>
          <a:blip r:embed="rId1"/>
          <a:stretch>
            <a:fillRect/>
          </a:stretch>
        </p:blipFill>
        <p:spPr>
          <a:xfrm>
            <a:off x="1506" y="0"/>
            <a:ext cx="12188988" cy="6858000"/>
          </a:xfrm>
          <a:prstGeom prst="rect">
            <a:avLst/>
          </a:prstGeom>
        </p:spPr>
      </p:pic>
      <p:sp>
        <p:nvSpPr>
          <p:cNvPr id="1048694" name="标题 1"/>
          <p:cNvSpPr>
            <a:spLocks noGrp="1"/>
          </p:cNvSpPr>
          <p:nvPr>
            <p:ph type="title" hasCustomPrompt="1"/>
            <p:custDataLst>
              <p:tags r:id="rId3"/>
            </p:custDataLst>
          </p:nvPr>
        </p:nvSpPr>
        <p:spPr>
          <a:xfrm>
            <a:off x="990691" y="2308321"/>
            <a:ext cx="7841673" cy="1152000"/>
          </a:xfrm>
          <a:ln>
            <a:noFill/>
          </a:ln>
        </p:spPr>
        <p:style>
          <a:lnRef idx="1">
            <a:schemeClr val="accent1"/>
          </a:lnRef>
          <a:fillRef idx="0">
            <a:schemeClr val="accent1"/>
          </a:fillRef>
          <a:effectRef idx="0">
            <a:schemeClr val="accent1"/>
          </a:effectRef>
          <a:fontRef idx="minor">
            <a:schemeClr val="tx1"/>
          </a:fontRef>
        </p:style>
        <p:txBody>
          <a:bodyPr anchor="b"/>
          <a:lstStyle>
            <a:lvl1pPr algn="l">
              <a:defRPr sz="5400">
                <a:gradFill>
                  <a:gsLst>
                    <a:gs pos="0">
                      <a:srgbClr val="FFFFFF"/>
                    </a:gs>
                    <a:gs pos="85000">
                      <a:schemeClr val="accent1"/>
                    </a:gs>
                  </a:gsLst>
                  <a:lin ang="2700000" scaled="0"/>
                </a:gradFill>
              </a:defRPr>
            </a:lvl1pPr>
          </a:lstStyle>
          <a:p>
            <a:r>
              <a:rPr lang="zh-CN" altLang="en-US"/>
              <a:t>单击此处编辑母版标题</a:t>
            </a:r>
            <a:endParaRPr lang="zh-CN" altLang="en-US"/>
          </a:p>
        </p:txBody>
      </p:sp>
      <p:sp>
        <p:nvSpPr>
          <p:cNvPr id="1048696" name="日期占位符 3"/>
          <p:cNvSpPr>
            <a:spLocks noGrp="1"/>
          </p:cNvSpPr>
          <p:nvPr>
            <p:ph type="dt" sz="half" idx="10"/>
            <p:custDataLst>
              <p:tags r:id="rId4"/>
            </p:custDataLst>
          </p:nvPr>
        </p:nvSpPr>
        <p:spPr/>
        <p:txBody>
          <a:bodyPr/>
          <a:lstStyle/>
          <a:p>
            <a:fld id="{5592522B-0F24-4480-B9DD-A9474A6880D6}" type="datetimeFigureOut">
              <a:rPr lang="zh-CN" altLang="en-US" smtClean="0"/>
              <a:t/>
            </a:fld>
            <a:endParaRPr lang="zh-CN" altLang="en-US"/>
          </a:p>
        </p:txBody>
      </p:sp>
      <p:sp>
        <p:nvSpPr>
          <p:cNvPr id="1048698" name="页脚占位符 4"/>
          <p:cNvSpPr>
            <a:spLocks noGrp="1"/>
          </p:cNvSpPr>
          <p:nvPr>
            <p:ph type="ftr" sz="quarter" idx="11"/>
            <p:custDataLst>
              <p:tags r:id="rId5"/>
            </p:custDataLst>
          </p:nvPr>
        </p:nvSpPr>
        <p:spPr/>
        <p:txBody>
          <a:bodyPr/>
          <a:lstStyle/>
          <a:p>
            <a:endParaRPr lang="zh-CN" altLang="en-US"/>
          </a:p>
        </p:txBody>
      </p:sp>
      <p:sp>
        <p:nvSpPr>
          <p:cNvPr id="1048700" name="灯片编号占位符 5"/>
          <p:cNvSpPr>
            <a:spLocks noGrp="1"/>
          </p:cNvSpPr>
          <p:nvPr>
            <p:ph type="sldNum" sz="quarter" idx="12"/>
            <p:custDataLst>
              <p:tags r:id="rId6"/>
            </p:custDataLst>
          </p:nvPr>
        </p:nvSpPr>
        <p:spPr/>
        <p:txBody>
          <a:bodyPr/>
          <a:lstStyle/>
          <a:p>
            <a:fld id="{BE5F26B5-172A-4DC2-B0B7-181CFC56B87C}" type="slidenum">
              <a:rPr lang="zh-CN" altLang="en-US" smtClean="0"/>
              <a:t/>
            </a:fld>
            <a:endParaRPr lang="zh-CN" altLang="en-US"/>
          </a:p>
        </p:txBody>
      </p:sp>
      <p:sp>
        <p:nvSpPr>
          <p:cNvPr id="1048702" name="文本占位符 7"/>
          <p:cNvSpPr>
            <a:spLocks noGrp="1"/>
          </p:cNvSpPr>
          <p:nvPr>
            <p:ph type="body" sz="quarter" idx="13" hasCustomPrompt="1"/>
            <p:custDataLst>
              <p:tags r:id="rId7"/>
            </p:custDataLst>
          </p:nvPr>
        </p:nvSpPr>
        <p:spPr>
          <a:xfrm>
            <a:off x="971405" y="442221"/>
            <a:ext cx="7841673" cy="2174364"/>
          </a:xfrm>
          <a:ln>
            <a:noFill/>
          </a:ln>
        </p:spPr>
        <p:style>
          <a:lnRef idx="1">
            <a:schemeClr val="accent1"/>
          </a:lnRef>
          <a:fillRef idx="0">
            <a:schemeClr val="accent1"/>
          </a:fillRef>
          <a:effectRef idx="0">
            <a:schemeClr val="accent1"/>
          </a:effectRef>
          <a:fontRef idx="minor">
            <a:schemeClr val="tx1"/>
          </a:fontRef>
        </p:style>
        <p:txBody>
          <a:bodyPr anchor="b">
            <a:normAutofit/>
          </a:bodyPr>
          <a:lstStyle>
            <a:lvl1pPr marL="0" indent="0" algn="l">
              <a:buNone/>
              <a:defRPr sz="7200" i="1">
                <a:gradFill>
                  <a:gsLst>
                    <a:gs pos="0">
                      <a:schemeClr val="accent1">
                        <a:alpha val="0"/>
                      </a:schemeClr>
                    </a:gs>
                    <a:gs pos="100000">
                      <a:schemeClr val="accent1"/>
                    </a:gs>
                  </a:gsLst>
                  <a:lin ang="16200000" scaled="0"/>
                </a:gradFill>
              </a:defRPr>
            </a:lvl1pPr>
          </a:lstStyle>
          <a:p>
            <a:pPr lvl="0"/>
            <a:r>
              <a:rPr lang="zh-CN" altLang="en-US"/>
              <a:t>节编号</a:t>
            </a:r>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41" name=""/>
        <p:cNvGrpSpPr/>
        <p:nvPr/>
      </p:nvGrpSpPr>
      <p:grpSpPr>
        <a:xfrm>
          <a:off x="0" y="0"/>
          <a:ext cx="0" cy="0"/>
        </a:xfrm>
      </p:grpSpPr>
      <p:sp>
        <p:nvSpPr>
          <p:cNvPr id="1048704" name="标题 1"/>
          <p:cNvSpPr>
            <a:spLocks noGrp="1"/>
          </p:cNvSpPr>
          <p:nvPr>
            <p:ph type="title"/>
            <p:custDataLst>
              <p:tags r:id="rId1"/>
            </p:custDataLst>
          </p:nvPr>
        </p:nvSpPr>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1048706" name="内容占位符 2"/>
          <p:cNvSpPr>
            <a:spLocks noGrp="1"/>
          </p:cNvSpPr>
          <p:nvPr>
            <p:ph sz="half" idx="1"/>
            <p:custDataLst>
              <p:tags r:id="rId2"/>
            </p:custDataLst>
          </p:nvPr>
        </p:nvSpPr>
        <p:spPr>
          <a:xfrm>
            <a:off x="838200" y="1364400"/>
            <a:ext cx="51816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08" name="内容占位符 3"/>
          <p:cNvSpPr>
            <a:spLocks noGrp="1"/>
          </p:cNvSpPr>
          <p:nvPr>
            <p:ph sz="half" idx="2"/>
            <p:custDataLst>
              <p:tags r:id="rId3"/>
            </p:custDataLst>
          </p:nvPr>
        </p:nvSpPr>
        <p:spPr>
          <a:xfrm>
            <a:off x="6172200" y="1364400"/>
            <a:ext cx="51816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10" name="日期占位符 4"/>
          <p:cNvSpPr>
            <a:spLocks noGrp="1"/>
          </p:cNvSpPr>
          <p:nvPr>
            <p:ph type="dt" sz="half" idx="10"/>
            <p:custDataLst>
              <p:tags r:id="rId4"/>
            </p:custDataLst>
          </p:nvPr>
        </p:nvSpPr>
        <p:spPr/>
        <p:txBody>
          <a:bodyPr/>
          <a:lstStyle/>
          <a:p>
            <a:fld id="{5592522B-0F24-4480-B9DD-A9474A6880D6}" type="datetimeFigureOut">
              <a:rPr lang="zh-CN" altLang="en-US" smtClean="0"/>
              <a:t/>
            </a:fld>
            <a:endParaRPr lang="zh-CN" altLang="en-US"/>
          </a:p>
        </p:txBody>
      </p:sp>
      <p:sp>
        <p:nvSpPr>
          <p:cNvPr id="1048712" name="页脚占位符 5"/>
          <p:cNvSpPr>
            <a:spLocks noGrp="1"/>
          </p:cNvSpPr>
          <p:nvPr>
            <p:ph type="ftr" sz="quarter" idx="11"/>
            <p:custDataLst>
              <p:tags r:id="rId5"/>
            </p:custDataLst>
          </p:nvPr>
        </p:nvSpPr>
        <p:spPr/>
        <p:txBody>
          <a:bodyPr/>
          <a:lstStyle/>
          <a:p>
            <a:endParaRPr lang="zh-CN" altLang="en-US"/>
          </a:p>
        </p:txBody>
      </p:sp>
      <p:sp>
        <p:nvSpPr>
          <p:cNvPr id="1048714" name="灯片编号占位符 6"/>
          <p:cNvSpPr>
            <a:spLocks noGrp="1"/>
          </p:cNvSpPr>
          <p:nvPr>
            <p:ph type="sldNum" sz="quarter" idx="12"/>
            <p:custDataLst>
              <p:tags r:id="rId6"/>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43" name=""/>
        <p:cNvGrpSpPr/>
        <p:nvPr/>
      </p:nvGrpSpPr>
      <p:grpSpPr>
        <a:xfrm>
          <a:off x="0" y="0"/>
          <a:ext cx="0" cy="0"/>
        </a:xfrm>
      </p:grpSpPr>
      <p:sp>
        <p:nvSpPr>
          <p:cNvPr id="1048716" name="标题 1"/>
          <p:cNvSpPr>
            <a:spLocks noGrp="1"/>
          </p:cNvSpPr>
          <p:nvPr>
            <p:ph type="title"/>
            <p:custDataLst>
              <p:tags r:id="rId1"/>
            </p:custDataLst>
          </p:nvPr>
        </p:nvSpPr>
        <p:spPr>
          <a:xfrm>
            <a:off x="839788" y="360000"/>
            <a:ext cx="10515600" cy="864000"/>
          </a:xfrm>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1048718" name="文本占位符 2"/>
          <p:cNvSpPr>
            <a:spLocks noGrp="1"/>
          </p:cNvSpPr>
          <p:nvPr>
            <p:ph type="body" idx="1"/>
            <p:custDataLst>
              <p:tags r:id="rId2"/>
            </p:custDataLst>
          </p:nvPr>
        </p:nvSpPr>
        <p:spPr>
          <a:xfrm>
            <a:off x="839788" y="1364400"/>
            <a:ext cx="5157787"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720" name="内容占位符 3"/>
          <p:cNvSpPr>
            <a:spLocks noGrp="1"/>
          </p:cNvSpPr>
          <p:nvPr>
            <p:ph sz="half" idx="2"/>
            <p:custDataLst>
              <p:tags r:id="rId3"/>
            </p:custDataLst>
          </p:nvPr>
        </p:nvSpPr>
        <p:spPr>
          <a:xfrm>
            <a:off x="839788" y="2061275"/>
            <a:ext cx="5157787"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22" name="文本占位符 4"/>
          <p:cNvSpPr>
            <a:spLocks noGrp="1"/>
          </p:cNvSpPr>
          <p:nvPr>
            <p:ph type="body" sz="quarter" idx="3"/>
            <p:custDataLst>
              <p:tags r:id="rId4"/>
            </p:custDataLst>
          </p:nvPr>
        </p:nvSpPr>
        <p:spPr>
          <a:xfrm>
            <a:off x="6172200" y="1364400"/>
            <a:ext cx="5183188"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724" name="内容占位符 5"/>
          <p:cNvSpPr>
            <a:spLocks noGrp="1"/>
          </p:cNvSpPr>
          <p:nvPr>
            <p:ph sz="quarter" idx="4"/>
            <p:custDataLst>
              <p:tags r:id="rId5"/>
            </p:custDataLst>
          </p:nvPr>
        </p:nvSpPr>
        <p:spPr>
          <a:xfrm>
            <a:off x="6172200" y="2061275"/>
            <a:ext cx="5183188"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26" name="日期占位符 6"/>
          <p:cNvSpPr>
            <a:spLocks noGrp="1"/>
          </p:cNvSpPr>
          <p:nvPr>
            <p:ph type="dt" sz="half" idx="10"/>
            <p:custDataLst>
              <p:tags r:id="rId6"/>
            </p:custDataLst>
          </p:nvPr>
        </p:nvSpPr>
        <p:spPr/>
        <p:txBody>
          <a:bodyPr/>
          <a:lstStyle/>
          <a:p>
            <a:fld id="{5592522B-0F24-4480-B9DD-A9474A6880D6}" type="datetimeFigureOut">
              <a:rPr lang="zh-CN" altLang="en-US" smtClean="0"/>
              <a:t/>
            </a:fld>
            <a:endParaRPr lang="zh-CN" altLang="en-US"/>
          </a:p>
        </p:txBody>
      </p:sp>
      <p:sp>
        <p:nvSpPr>
          <p:cNvPr id="1048728" name="页脚占位符 7"/>
          <p:cNvSpPr>
            <a:spLocks noGrp="1"/>
          </p:cNvSpPr>
          <p:nvPr>
            <p:ph type="ftr" sz="quarter" idx="11"/>
            <p:custDataLst>
              <p:tags r:id="rId7"/>
            </p:custDataLst>
          </p:nvPr>
        </p:nvSpPr>
        <p:spPr/>
        <p:txBody>
          <a:bodyPr/>
          <a:lstStyle/>
          <a:p>
            <a:endParaRPr lang="zh-CN" altLang="en-US"/>
          </a:p>
        </p:txBody>
      </p:sp>
      <p:sp>
        <p:nvSpPr>
          <p:cNvPr id="1048730" name="灯片编号占位符 8"/>
          <p:cNvSpPr>
            <a:spLocks noGrp="1"/>
          </p:cNvSpPr>
          <p:nvPr>
            <p:ph type="sldNum" sz="quarter" idx="12"/>
            <p:custDataLst>
              <p:tags r:id="rId8"/>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45" name=""/>
        <p:cNvGrpSpPr/>
        <p:nvPr/>
      </p:nvGrpSpPr>
      <p:grpSpPr>
        <a:xfrm>
          <a:off x="0" y="0"/>
          <a:ext cx="0" cy="0"/>
        </a:xfrm>
      </p:grpSpPr>
      <p:sp>
        <p:nvSpPr>
          <p:cNvPr id="1048732" name="标题 1"/>
          <p:cNvSpPr>
            <a:spLocks noGrp="1"/>
          </p:cNvSpPr>
          <p:nvPr>
            <p:ph type="title"/>
            <p:custDataLst>
              <p:tags r:id="rId1"/>
            </p:custDataLst>
          </p:nvPr>
        </p:nvSpPr>
        <p:spPr/>
        <p:txBody>
          <a:bodyPr/>
          <a:lstStyle/>
          <a:p>
            <a:r>
              <a:rPr lang="zh-CN" altLang="en-US"/>
              <a:t>单击此处编辑母版标题样式</a:t>
            </a:r>
            <a:endParaRPr lang="zh-CN" altLang="en-US"/>
          </a:p>
        </p:txBody>
      </p:sp>
      <p:sp>
        <p:nvSpPr>
          <p:cNvPr id="1048734" name="日期占位符 2"/>
          <p:cNvSpPr>
            <a:spLocks noGrp="1"/>
          </p:cNvSpPr>
          <p:nvPr>
            <p:ph type="dt" sz="half" idx="10"/>
            <p:custDataLst>
              <p:tags r:id="rId2"/>
            </p:custDataLst>
          </p:nvPr>
        </p:nvSpPr>
        <p:spPr/>
        <p:txBody>
          <a:bodyPr/>
          <a:lstStyle/>
          <a:p>
            <a:fld id="{5592522B-0F24-4480-B9DD-A9474A6880D6}" type="datetimeFigureOut">
              <a:rPr lang="zh-CN" altLang="en-US" smtClean="0"/>
              <a:t/>
            </a:fld>
            <a:endParaRPr lang="zh-CN" altLang="en-US"/>
          </a:p>
        </p:txBody>
      </p:sp>
      <p:sp>
        <p:nvSpPr>
          <p:cNvPr id="1048736" name="页脚占位符 3"/>
          <p:cNvSpPr>
            <a:spLocks noGrp="1"/>
          </p:cNvSpPr>
          <p:nvPr>
            <p:ph type="ftr" sz="quarter" idx="11"/>
            <p:custDataLst>
              <p:tags r:id="rId3"/>
            </p:custDataLst>
          </p:nvPr>
        </p:nvSpPr>
        <p:spPr/>
        <p:txBody>
          <a:bodyPr/>
          <a:lstStyle/>
          <a:p>
            <a:endParaRPr lang="zh-CN" altLang="en-US"/>
          </a:p>
        </p:txBody>
      </p:sp>
      <p:sp>
        <p:nvSpPr>
          <p:cNvPr id="1048738" name="灯片编号占位符 4"/>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47" name=""/>
        <p:cNvGrpSpPr/>
        <p:nvPr/>
      </p:nvGrpSpPr>
      <p:grpSpPr>
        <a:xfrm>
          <a:off x="0" y="0"/>
          <a:ext cx="0" cy="0"/>
        </a:xfrm>
      </p:grpSpPr>
      <p:sp>
        <p:nvSpPr>
          <p:cNvPr id="1048740" name="日期占位符 1"/>
          <p:cNvSpPr>
            <a:spLocks noGrp="1"/>
          </p:cNvSpPr>
          <p:nvPr>
            <p:ph type="dt" sz="half" idx="10"/>
            <p:custDataLst>
              <p:tags r:id="rId1"/>
            </p:custDataLst>
          </p:nvPr>
        </p:nvSpPr>
        <p:spPr/>
        <p:txBody>
          <a:bodyPr/>
          <a:lstStyle/>
          <a:p>
            <a:fld id="{5592522B-0F24-4480-B9DD-A9474A6880D6}" type="datetimeFigureOut">
              <a:rPr lang="zh-CN" altLang="en-US" smtClean="0"/>
              <a:t/>
            </a:fld>
            <a:endParaRPr lang="zh-CN" altLang="en-US"/>
          </a:p>
        </p:txBody>
      </p:sp>
      <p:sp>
        <p:nvSpPr>
          <p:cNvPr id="1048742" name="页脚占位符 2"/>
          <p:cNvSpPr>
            <a:spLocks noGrp="1"/>
          </p:cNvSpPr>
          <p:nvPr>
            <p:ph type="ftr" sz="quarter" idx="11"/>
            <p:custDataLst>
              <p:tags r:id="rId2"/>
            </p:custDataLst>
          </p:nvPr>
        </p:nvSpPr>
        <p:spPr/>
        <p:txBody>
          <a:bodyPr/>
          <a:lstStyle/>
          <a:p>
            <a:endParaRPr lang="zh-CN" altLang="en-US"/>
          </a:p>
        </p:txBody>
      </p:sp>
      <p:sp>
        <p:nvSpPr>
          <p:cNvPr id="1048744" name="灯片编号占位符 3"/>
          <p:cNvSpPr>
            <a:spLocks noGrp="1"/>
          </p:cNvSpPr>
          <p:nvPr>
            <p:ph type="sldNum" sz="quarter" idx="12"/>
            <p:custDataLst>
              <p:tags r:id="rId3"/>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仅内容">
    <p:spTree>
      <p:nvGrpSpPr>
        <p:cNvPr id="49" name=""/>
        <p:cNvGrpSpPr/>
        <p:nvPr/>
      </p:nvGrpSpPr>
      <p:grpSpPr>
        <a:xfrm>
          <a:off x="0" y="0"/>
          <a:ext cx="0" cy="0"/>
        </a:xfrm>
      </p:grpSpPr>
      <p:sp>
        <p:nvSpPr>
          <p:cNvPr id="1048746" name="内容占位符 2"/>
          <p:cNvSpPr>
            <a:spLocks noGrp="1"/>
          </p:cNvSpPr>
          <p:nvPr>
            <p:ph idx="1"/>
            <p:custDataLst>
              <p:tags r:id="rId1"/>
            </p:custDataLst>
          </p:nvPr>
        </p:nvSpPr>
        <p:spPr>
          <a:xfrm>
            <a:off x="838200" y="360000"/>
            <a:ext cx="10515600" cy="58176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48" name="日期占位符 3"/>
          <p:cNvSpPr>
            <a:spLocks noGrp="1"/>
          </p:cNvSpPr>
          <p:nvPr>
            <p:ph type="dt" sz="half" idx="10"/>
            <p:custDataLst>
              <p:tags r:id="rId2"/>
            </p:custDataLst>
          </p:nvPr>
        </p:nvSpPr>
        <p:spPr/>
        <p:txBody>
          <a:bodyPr/>
          <a:lstStyle/>
          <a:p>
            <a:fld id="{5592522B-0F24-4480-B9DD-A9474A6880D6}" type="datetimeFigureOut">
              <a:rPr lang="zh-CN" altLang="en-US" smtClean="0"/>
              <a:t/>
            </a:fld>
            <a:endParaRPr lang="zh-CN" altLang="en-US"/>
          </a:p>
        </p:txBody>
      </p:sp>
      <p:sp>
        <p:nvSpPr>
          <p:cNvPr id="1048750" name="页脚占位符 4"/>
          <p:cNvSpPr>
            <a:spLocks noGrp="1"/>
          </p:cNvSpPr>
          <p:nvPr>
            <p:ph type="ftr" sz="quarter" idx="11"/>
            <p:custDataLst>
              <p:tags r:id="rId3"/>
            </p:custDataLst>
          </p:nvPr>
        </p:nvSpPr>
        <p:spPr/>
        <p:txBody>
          <a:bodyPr/>
          <a:lstStyle/>
          <a:p>
            <a:endParaRPr lang="zh-CN" altLang="en-US"/>
          </a:p>
        </p:txBody>
      </p:sp>
      <p:sp>
        <p:nvSpPr>
          <p:cNvPr id="1048752" name="灯片编号占位符 5"/>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副标题">
    <p:spTree>
      <p:nvGrpSpPr>
        <p:cNvPr id="51" name=""/>
        <p:cNvGrpSpPr/>
        <p:nvPr/>
      </p:nvGrpSpPr>
      <p:grpSpPr>
        <a:xfrm>
          <a:off x="0" y="0"/>
          <a:ext cx="0" cy="0"/>
        </a:xfrm>
      </p:grpSpPr>
      <p:sp>
        <p:nvSpPr>
          <p:cNvPr id="1048754" name="标题 1"/>
          <p:cNvSpPr>
            <a:spLocks noGrp="1"/>
          </p:cNvSpPr>
          <p:nvPr>
            <p:ph type="title"/>
            <p:custDataLst>
              <p:tags r:id="rId1"/>
            </p:custDataLst>
          </p:nvPr>
        </p:nvSpPr>
        <p:spPr>
          <a:xfrm>
            <a:off x="839788" y="360000"/>
            <a:ext cx="10515600" cy="864000"/>
          </a:xfrm>
        </p:spPr>
        <p:txBody>
          <a:bodyPr/>
          <a:lstStyle/>
          <a:p>
            <a:r>
              <a:rPr lang="zh-CN" altLang="en-US"/>
              <a:t>单击此处编辑母版标题样式</a:t>
            </a:r>
            <a:endParaRPr lang="zh-CN" altLang="en-US"/>
          </a:p>
        </p:txBody>
      </p:sp>
      <p:sp>
        <p:nvSpPr>
          <p:cNvPr id="1048756" name="文本占位符 2"/>
          <p:cNvSpPr>
            <a:spLocks noGrp="1"/>
          </p:cNvSpPr>
          <p:nvPr>
            <p:ph type="body" idx="1" hasCustomPrompt="1"/>
            <p:custDataLst>
              <p:tags r:id="rId2"/>
            </p:custDataLst>
          </p:nvPr>
        </p:nvSpPr>
        <p:spPr>
          <a:xfrm>
            <a:off x="838200" y="1296000"/>
            <a:ext cx="10514012" cy="576000"/>
          </a:xfrm>
        </p:spPr>
        <p:txBody>
          <a:bodyPr anchor="t"/>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zh-CN" altLang="en-US"/>
              <a:t>单击此处编辑母版副标题样式</a:t>
            </a:r>
            <a:endParaRPr lang="zh-CN" altLang="en-US"/>
          </a:p>
        </p:txBody>
      </p:sp>
      <p:sp>
        <p:nvSpPr>
          <p:cNvPr id="1048758" name="日期占位符 6"/>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1048760" name="页脚占位符 7"/>
          <p:cNvSpPr>
            <a:spLocks noGrp="1"/>
          </p:cNvSpPr>
          <p:nvPr>
            <p:ph type="ftr" sz="quarter" idx="11"/>
            <p:custDataLst>
              <p:tags r:id="rId4"/>
            </p:custDataLst>
          </p:nvPr>
        </p:nvSpPr>
        <p:spPr/>
        <p:txBody>
          <a:bodyPr/>
          <a:lstStyle/>
          <a:p>
            <a:endParaRPr lang="zh-CN" altLang="en-US"/>
          </a:p>
        </p:txBody>
      </p:sp>
      <p:sp>
        <p:nvSpPr>
          <p:cNvPr id="1048762" name="灯片编号占位符 8"/>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末尾幻灯片">
    <p:spTree>
      <p:nvGrpSpPr>
        <p:cNvPr id="53" name=""/>
        <p:cNvGrpSpPr/>
        <p:nvPr/>
      </p:nvGrpSpPr>
      <p:grpSpPr>
        <a:xfrm>
          <a:off x="0" y="0"/>
          <a:ext cx="0" cy="0"/>
        </a:xfrm>
      </p:grpSpPr>
      <p:pic>
        <p:nvPicPr>
          <p:cNvPr id="2097159" name="图片 15"/>
          <p:cNvPicPr>
            <a:picLocks noChangeAspect="1"/>
          </p:cNvPicPr>
          <p:nvPr userDrawn="1">
            <p:custDataLst>
              <p:tags r:id="rId2"/>
            </p:custDataLst>
          </p:nvPr>
        </p:nvPicPr>
        <p:blipFill>
          <a:blip r:embed="rId1"/>
          <a:stretch>
            <a:fillRect/>
          </a:stretch>
        </p:blipFill>
        <p:spPr>
          <a:xfrm>
            <a:off x="3072" y="0"/>
            <a:ext cx="12185855" cy="6858000"/>
          </a:xfrm>
          <a:prstGeom prst="rect">
            <a:avLst/>
          </a:prstGeom>
        </p:spPr>
      </p:pic>
      <p:sp>
        <p:nvSpPr>
          <p:cNvPr id="1048764" name="标题 1"/>
          <p:cNvSpPr>
            <a:spLocks noGrp="1"/>
          </p:cNvSpPr>
          <p:nvPr>
            <p:ph type="ctrTitle" hasCustomPrompt="1"/>
            <p:custDataLst>
              <p:tags r:id="rId3"/>
            </p:custDataLst>
          </p:nvPr>
        </p:nvSpPr>
        <p:spPr>
          <a:xfrm>
            <a:off x="845713" y="1288864"/>
            <a:ext cx="6892636" cy="1800000"/>
          </a:xfrm>
        </p:spPr>
        <p:txBody>
          <a:bodyPr anchor="b">
            <a:normAutofit/>
          </a:bodyPr>
          <a:lstStyle>
            <a:lvl1pPr algn="l">
              <a:lnSpc>
                <a:spcPct val="100000"/>
              </a:lnSpc>
              <a:defRPr sz="6600">
                <a:gradFill>
                  <a:gsLst>
                    <a:gs pos="0">
                      <a:srgbClr val="FFFFFF"/>
                    </a:gs>
                    <a:gs pos="85000">
                      <a:schemeClr val="accent1"/>
                    </a:gs>
                  </a:gsLst>
                  <a:lin ang="2700000" scaled="0"/>
                </a:gradFill>
              </a:defRPr>
            </a:lvl1pPr>
          </a:lstStyle>
          <a:p>
            <a:r>
              <a:rPr lang="zh-CN" altLang="en-US"/>
              <a:t>单击编辑母版标题</a:t>
            </a:r>
            <a:endParaRPr lang="zh-CN" altLang="en-US"/>
          </a:p>
        </p:txBody>
      </p:sp>
      <p:sp>
        <p:nvSpPr>
          <p:cNvPr id="1048766" name="文本占位符 9"/>
          <p:cNvSpPr>
            <a:spLocks noGrp="1"/>
          </p:cNvSpPr>
          <p:nvPr>
            <p:ph type="body" sz="quarter" idx="13" hasCustomPrompt="1"/>
            <p:custDataLst>
              <p:tags r:id="rId4"/>
            </p:custDataLst>
          </p:nvPr>
        </p:nvSpPr>
        <p:spPr>
          <a:xfrm>
            <a:off x="838200" y="324000"/>
            <a:ext cx="6892636" cy="504000"/>
          </a:xfrm>
          <a:noFill/>
        </p:spPr>
        <p:txBody>
          <a:bodyPr anchor="ctr">
            <a:normAutofit/>
          </a:bodyPr>
          <a:lstStyle>
            <a:lvl1pPr marL="0" indent="0">
              <a:lnSpc>
                <a:spcPct val="100000"/>
              </a:lnSpc>
              <a:buNone/>
              <a:defRPr sz="1100">
                <a:gradFill>
                  <a:gsLst>
                    <a:gs pos="0">
                      <a:srgbClr val="FFFFFF"/>
                    </a:gs>
                    <a:gs pos="85000">
                      <a:schemeClr val="accent1"/>
                    </a:gs>
                  </a:gsLst>
                  <a:lin ang="2700000" scaled="0"/>
                </a:gradFill>
              </a:defRPr>
            </a:lvl1pPr>
          </a:lstStyle>
          <a:p>
            <a:pPr lvl="0"/>
            <a:r>
              <a:rPr lang="zh-CN" altLang="en-US"/>
              <a:t>公司名占位符</a:t>
            </a:r>
            <a:endParaRPr lang="zh-CN" altLang="en-US"/>
          </a:p>
        </p:txBody>
      </p:sp>
      <p:sp>
        <p:nvSpPr>
          <p:cNvPr id="1048768" name="文本占位符 23"/>
          <p:cNvSpPr>
            <a:spLocks noGrp="1"/>
          </p:cNvSpPr>
          <p:nvPr>
            <p:ph type="body" sz="quarter" idx="17" hasCustomPrompt="1"/>
            <p:custDataLst>
              <p:tags r:id="rId5"/>
            </p:custDataLst>
          </p:nvPr>
        </p:nvSpPr>
        <p:spPr>
          <a:xfrm>
            <a:off x="1163207" y="3307686"/>
            <a:ext cx="5785996" cy="504000"/>
          </a:xfrm>
        </p:spPr>
        <p:txBody>
          <a:bodyPr anchor="ctr">
            <a:normAutofit/>
          </a:bodyPr>
          <a:lstStyle>
            <a:lvl1pPr marL="0" indent="0" algn="l">
              <a:lnSpc>
                <a:spcPct val="100000"/>
              </a:lnSpc>
              <a:buNone/>
              <a:defRPr sz="1800">
                <a:gradFill>
                  <a:gsLst>
                    <a:gs pos="0">
                      <a:srgbClr val="FFFFFF"/>
                    </a:gs>
                    <a:gs pos="85000">
                      <a:schemeClr val="accent1"/>
                    </a:gs>
                  </a:gsLst>
                  <a:lin ang="2700000" scaled="0"/>
                </a:gradFill>
              </a:defRPr>
            </a:lvl1pPr>
          </a:lstStyle>
          <a:p>
            <a:pPr lvl="0"/>
            <a:r>
              <a:rPr lang="zh-CN" altLang="en-US"/>
              <a:t>署名占位符</a:t>
            </a:r>
            <a:endParaRPr lang="zh-CN" altLang="en-US"/>
          </a:p>
        </p:txBody>
      </p:sp>
      <p:cxnSp>
        <p:nvCxnSpPr>
          <p:cNvPr id="3145731" name="直接连接符 16"/>
          <p:cNvCxnSpPr/>
          <p:nvPr userDrawn="1">
            <p:custDataLst>
              <p:tags r:id="rId6"/>
            </p:custDataLst>
          </p:nvPr>
        </p:nvCxnSpPr>
        <p:spPr>
          <a:xfrm flipH="1">
            <a:off x="892921" y="3439172"/>
            <a:ext cx="0" cy="242570"/>
          </a:xfrm>
          <a:prstGeom prst="line">
            <a:avLst/>
          </a:prstGeom>
          <a:solidFill>
            <a:srgbClr val="21D29E"/>
          </a:solidFill>
          <a:ln w="50800" cap="rnd">
            <a:solidFill>
              <a:schemeClr val="accent1"/>
            </a:solidFill>
          </a:ln>
          <a:effectLst>
            <a:outerShdw blurRad="63500" sx="102000" sy="102000" algn="ctr" rotWithShape="0">
              <a:schemeClr val="accent1">
                <a:alpha val="38000"/>
              </a:schemeClr>
            </a:outerShdw>
          </a:effectLst>
        </p:spPr>
        <p:style>
          <a:lnRef idx="2">
            <a:schemeClr val="accent1">
              <a:shade val="50000"/>
            </a:schemeClr>
          </a:lnRef>
          <a:fillRef idx="1">
            <a:schemeClr val="accent1"/>
          </a:fillRef>
          <a:effectRef idx="0">
            <a:schemeClr val="accent1"/>
          </a:effectRef>
          <a:fontRef idx="minor">
            <a:schemeClr val="lt1"/>
          </a:fontRef>
        </p:style>
      </p:cxn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58.xml" /><Relationship Id="rId13" Type="http://schemas.openxmlformats.org/officeDocument/2006/relationships/tags" Target="../tags/tag59.xml" /><Relationship Id="rId14" Type="http://schemas.openxmlformats.org/officeDocument/2006/relationships/tags" Target="../tags/tag60.xml" /><Relationship Id="rId15" Type="http://schemas.openxmlformats.org/officeDocument/2006/relationships/tags" Target="../tags/tag61.xml" /><Relationship Id="rId16" Type="http://schemas.openxmlformats.org/officeDocument/2006/relationships/tags" Target="../tags/tag62.xml" /><Relationship Id="rId17" Type="http://schemas.openxmlformats.org/officeDocument/2006/relationships/tags" Target="../tags/tag63.xml" /><Relationship Id="rId18"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2"/>
      </p:bgRef>
    </p:bg>
    <p:spTree>
      <p:nvGrpSpPr>
        <p:cNvPr id="31" name=""/>
        <p:cNvGrpSpPr/>
        <p:nvPr/>
      </p:nvGrpSpPr>
      <p:grpSpPr>
        <a:xfrm>
          <a:off x="0" y="0"/>
          <a:ext cx="0" cy="0"/>
        </a:xfrm>
      </p:grpSpPr>
      <p:sp>
        <p:nvSpPr>
          <p:cNvPr id="1048656" name="标题占位符 1"/>
          <p:cNvSpPr>
            <a:spLocks noGrp="1"/>
          </p:cNvSpPr>
          <p:nvPr>
            <p:ph type="title"/>
            <p:custDataLst>
              <p:tags r:id="rId12"/>
            </p:custDataLst>
          </p:nvPr>
        </p:nvSpPr>
        <p:spPr>
          <a:xfrm>
            <a:off x="838200" y="360000"/>
            <a:ext cx="10515600" cy="864000"/>
          </a:xfrm>
          <a:prstGeom prst="rect">
            <a:avLst/>
          </a:prstGeom>
        </p:spPr>
        <p:txBody>
          <a:bodyPr vert="horz" lIns="0" tIns="0" rIns="0" bIns="0" rtlCol="0" anchor="ctr">
            <a:normAutofit/>
          </a:bodyPr>
          <a:lstStyle/>
          <a:p>
            <a:r>
              <a:rPr lang="zh-CN" altLang="en-US"/>
              <a:t>单击此处编辑母版标题样式</a:t>
            </a:r>
            <a:endParaRPr lang="zh-CN" altLang="en-US"/>
          </a:p>
        </p:txBody>
      </p:sp>
      <p:sp>
        <p:nvSpPr>
          <p:cNvPr id="1048658" name="文本占位符 2"/>
          <p:cNvSpPr>
            <a:spLocks noGrp="1"/>
          </p:cNvSpPr>
          <p:nvPr>
            <p:ph type="body" idx="1"/>
            <p:custDataLst>
              <p:tags r:id="rId13"/>
            </p:custDataLst>
          </p:nvPr>
        </p:nvSpPr>
        <p:spPr>
          <a:xfrm>
            <a:off x="838200" y="1364400"/>
            <a:ext cx="10515600" cy="4813200"/>
          </a:xfrm>
          <a:prstGeom prst="rect">
            <a:avLst/>
          </a:prstGeom>
        </p:spPr>
        <p:txBody>
          <a:bodyPr vert="horz" lIns="0" tIns="0" rIns="0" bIns="0" rtlCol="0">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660" name="日期占位符 3"/>
          <p:cNvSpPr>
            <a:spLocks noGrp="1"/>
          </p:cNvSpPr>
          <p:nvPr>
            <p:ph type="dt" sz="half" idx="2"/>
            <p:custDataLst>
              <p:tags r:id="rId14"/>
            </p:custDataLst>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592522B-0F24-4480-B9DD-A9474A6880D6}" type="datetimeFigureOut">
              <a:rPr lang="zh-CN" altLang="en-US" smtClean="0"/>
              <a:t/>
            </a:fld>
            <a:endParaRPr lang="zh-CN" altLang="en-US"/>
          </a:p>
        </p:txBody>
      </p:sp>
      <p:sp>
        <p:nvSpPr>
          <p:cNvPr id="1048662" name="页脚占位符 4"/>
          <p:cNvSpPr>
            <a:spLocks noGrp="1"/>
          </p:cNvSpPr>
          <p:nvPr>
            <p:ph type="ftr" sz="quarter" idx="3"/>
            <p:custDataLst>
              <p:tags r:id="rId15"/>
            </p:custDataLst>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64" name="灯片编号占位符 5"/>
          <p:cNvSpPr>
            <a:spLocks noGrp="1"/>
          </p:cNvSpPr>
          <p:nvPr>
            <p:ph type="sldNum" sz="quarter" idx="4"/>
            <p:custDataLst>
              <p:tags r:id="rId16"/>
            </p:custDataLst>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E5F26B5-172A-4DC2-B0B7-181CFC56B87C}" type="slidenum">
              <a:rPr lang="zh-CN" altLang="en-US" smtClean="0"/>
              <a:t/>
            </a:fld>
            <a:endParaRPr lang="zh-CN" altLang="en-US"/>
          </a:p>
        </p:txBody>
      </p:sp>
      <p:sp>
        <p:nvSpPr>
          <p:cNvPr id="1048666" name="KSO_TEMPLATE" hidden="1"/>
          <p:cNvSpPr/>
          <p:nvPr userDrawn="1">
            <p:custDataLst>
              <p:tags r:id="rId17"/>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dk1" tx1="lt1" bg2="dk2" tx2="lt2" accent1="accent1" accent2="accent2" accent3="accent3" accent4="accent4" accent5="accent5" accent6="accent6" hlink="hlink" folHlink="folHlink"/>
  <p:sldLayoutIdLst>
    <p:sldLayoutId id="2147483660" r:id="rId1"/>
    <p:sldLayoutId id="2147487672" r:id="rId2"/>
    <p:sldLayoutId id="2147487673" r:id="rId3"/>
    <p:sldLayoutId id="2147487674" r:id="rId4"/>
    <p:sldLayoutId id="2147487675" r:id="rId5"/>
    <p:sldLayoutId id="2147487676" r:id="rId6"/>
    <p:sldLayoutId id="2147487677" r:id="rId7"/>
    <p:sldLayoutId id="2147487678" r:id="rId8"/>
    <p:sldLayoutId id="2147487679" r:id="rId9"/>
    <p:sldLayoutId id="2147487680" r:id="rId10"/>
    <p:sldLayoutId id="2147487681" r:id="rId11"/>
  </p:sldLayoutIdLst>
  <p:transition/>
  <p:timing/>
  <p:txStyles>
    <p:titleStyle>
      <a:lvl1pPr algn="l" defTabSz="914400" rtl="0" eaLnBrk="1" latinLnBrk="0" hangingPunct="1">
        <a:lnSpc>
          <a:spcPct val="10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30000"/>
        </a:lnSpc>
        <a:spcBef>
          <a:spcPts val="1000"/>
        </a:spcBef>
        <a:buFont typeface="Arial" pitchFamily="34" charset="0"/>
        <a:buChar char="•"/>
        <a:defRPr sz="2400" kern="1200">
          <a:solidFill>
            <a:schemeClr val="tx1"/>
          </a:solidFill>
          <a:latin typeface="+mn-lt"/>
          <a:ea typeface="+mn-ea"/>
          <a:cs typeface="+mn-cs"/>
        </a:defRPr>
      </a:lvl1pPr>
      <a:lvl2pPr marL="538480" indent="-206375" algn="l" defTabSz="914400" rtl="0" eaLnBrk="1" latinLnBrk="0" hangingPunct="1">
        <a:lnSpc>
          <a:spcPct val="130000"/>
        </a:lnSpc>
        <a:spcBef>
          <a:spcPct val="0"/>
        </a:spcBef>
        <a:buFont typeface="Arial" pitchFamily="34" charset="0"/>
        <a:buChar char="•"/>
        <a:defRPr sz="2000" kern="1200">
          <a:solidFill>
            <a:schemeClr val="tx1">
              <a:lumMod val="65000"/>
              <a:lumOff val="35000"/>
            </a:schemeClr>
          </a:solidFill>
          <a:latin typeface="+mn-lt"/>
          <a:ea typeface="+mn-ea"/>
          <a:cs typeface="+mn-cs"/>
        </a:defRPr>
      </a:lvl2pPr>
      <a:lvl3pPr marL="798830" indent="-161925" algn="l" defTabSz="914400" rtl="0" eaLnBrk="1" latinLnBrk="0" hangingPunct="1">
        <a:lnSpc>
          <a:spcPct val="130000"/>
        </a:lnSpc>
        <a:spcBef>
          <a:spcPct val="0"/>
        </a:spcBef>
        <a:buFont typeface="Arial" pitchFamily="34" charset="0"/>
        <a:buChar char="•"/>
        <a:defRPr sz="1800" kern="1200">
          <a:solidFill>
            <a:schemeClr val="tx1">
              <a:lumMod val="65000"/>
              <a:lumOff val="35000"/>
            </a:schemeClr>
          </a:solidFill>
          <a:latin typeface="+mn-lt"/>
          <a:ea typeface="+mn-ea"/>
          <a:cs typeface="+mn-cs"/>
        </a:defRPr>
      </a:lvl3pPr>
      <a:lvl4pPr marL="1030605" indent="-149225" algn="l" defTabSz="914400" rtl="0" eaLnBrk="1" latinLnBrk="0" hangingPunct="1">
        <a:lnSpc>
          <a:spcPct val="130000"/>
        </a:lnSpc>
        <a:spcBef>
          <a:spcPct val="0"/>
        </a:spcBef>
        <a:buFont typeface="Arial" pitchFamily="34" charset="0"/>
        <a:buChar char="•"/>
        <a:defRPr sz="1600" kern="1200">
          <a:solidFill>
            <a:schemeClr val="tx1">
              <a:lumMod val="65000"/>
              <a:lumOff val="35000"/>
            </a:schemeClr>
          </a:solidFill>
          <a:latin typeface="+mn-lt"/>
          <a:ea typeface="+mn-ea"/>
          <a:cs typeface="+mn-cs"/>
        </a:defRPr>
      </a:lvl4pPr>
      <a:lvl5pPr marL="1235075" indent="-127000" algn="l" defTabSz="914400" rtl="0" eaLnBrk="1" latinLnBrk="0" hangingPunct="1">
        <a:lnSpc>
          <a:spcPct val="130000"/>
        </a:lnSpc>
        <a:spcBef>
          <a:spcPct val="0"/>
        </a:spcBef>
        <a:buFont typeface="Arial"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64.xml" /><Relationship Id="rId4" Type="http://schemas.openxmlformats.org/officeDocument/2006/relationships/tags" Target="../tags/tag65.xml" /><Relationship Id="rId5" Type="http://schemas.openxmlformats.org/officeDocument/2006/relationships/tags" Target="../tags/tag66.xml" /><Relationship Id="rId6" Type="http://schemas.openxmlformats.org/officeDocument/2006/relationships/tags" Target="../tags/tag67.xml" /><Relationship Id="rId7" Type="http://schemas.openxmlformats.org/officeDocument/2006/relationships/tags" Target="../tags/tag68.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77.xml" /><Relationship Id="rId11" Type="http://schemas.openxmlformats.org/officeDocument/2006/relationships/tags" Target="../tags/tag78.xml" /><Relationship Id="rId12" Type="http://schemas.openxmlformats.org/officeDocument/2006/relationships/tags" Target="../tags/tag79.xml" /><Relationship Id="rId13" Type="http://schemas.openxmlformats.org/officeDocument/2006/relationships/tags" Target="../tags/tag80.xml" /><Relationship Id="rId14" Type="http://schemas.openxmlformats.org/officeDocument/2006/relationships/tags" Target="../tags/tag81.xml" /><Relationship Id="rId15" Type="http://schemas.openxmlformats.org/officeDocument/2006/relationships/tags" Target="../tags/tag82.xml" /><Relationship Id="rId16" Type="http://schemas.openxmlformats.org/officeDocument/2006/relationships/tags" Target="../tags/tag83.xml" /><Relationship Id="rId17" Type="http://schemas.openxmlformats.org/officeDocument/2006/relationships/tags" Target="../tags/tag84.xml" /><Relationship Id="rId2" Type="http://schemas.openxmlformats.org/officeDocument/2006/relationships/tags" Target="../tags/tag69.xml" /><Relationship Id="rId3" Type="http://schemas.openxmlformats.org/officeDocument/2006/relationships/tags" Target="../tags/tag70.xml" /><Relationship Id="rId4" Type="http://schemas.openxmlformats.org/officeDocument/2006/relationships/tags" Target="../tags/tag71.xml" /><Relationship Id="rId5" Type="http://schemas.openxmlformats.org/officeDocument/2006/relationships/tags" Target="../tags/tag72.xml" /><Relationship Id="rId6" Type="http://schemas.openxmlformats.org/officeDocument/2006/relationships/tags" Target="../tags/tag73.xml" /><Relationship Id="rId7" Type="http://schemas.openxmlformats.org/officeDocument/2006/relationships/tags" Target="../tags/tag74.xml" /><Relationship Id="rId8" Type="http://schemas.openxmlformats.org/officeDocument/2006/relationships/tags" Target="../tags/tag75.xml" /><Relationship Id="rId9" Type="http://schemas.openxmlformats.org/officeDocument/2006/relationships/tags" Target="../tags/tag76.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85.xml" /><Relationship Id="rId3" Type="http://schemas.openxmlformats.org/officeDocument/2006/relationships/tags" Target="../tags/tag86.xml" /><Relationship Id="rId4" Type="http://schemas.openxmlformats.org/officeDocument/2006/relationships/tags" Target="../tags/tag87.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96.xml" /><Relationship Id="rId11" Type="http://schemas.openxmlformats.org/officeDocument/2006/relationships/tags" Target="../tags/tag97.xml" /><Relationship Id="rId12" Type="http://schemas.openxmlformats.org/officeDocument/2006/relationships/tags" Target="../tags/tag98.xml" /><Relationship Id="rId13" Type="http://schemas.openxmlformats.org/officeDocument/2006/relationships/tags" Target="../tags/tag99.xml" /><Relationship Id="rId14" Type="http://schemas.openxmlformats.org/officeDocument/2006/relationships/tags" Target="../tags/tag100.xml" /><Relationship Id="rId15" Type="http://schemas.openxmlformats.org/officeDocument/2006/relationships/tags" Target="../tags/tag101.xml" /><Relationship Id="rId16" Type="http://schemas.openxmlformats.org/officeDocument/2006/relationships/tags" Target="../tags/tag102.xml" /><Relationship Id="rId17" Type="http://schemas.openxmlformats.org/officeDocument/2006/relationships/tags" Target="../tags/tag103.xml" /><Relationship Id="rId18" Type="http://schemas.openxmlformats.org/officeDocument/2006/relationships/tags" Target="../tags/tag104.xml" /><Relationship Id="rId19" Type="http://schemas.openxmlformats.org/officeDocument/2006/relationships/tags" Target="../tags/tag105.xml" /><Relationship Id="rId2" Type="http://schemas.openxmlformats.org/officeDocument/2006/relationships/tags" Target="../tags/tag88.xml" /><Relationship Id="rId20" Type="http://schemas.openxmlformats.org/officeDocument/2006/relationships/tags" Target="../tags/tag106.xml" /><Relationship Id="rId21" Type="http://schemas.openxmlformats.org/officeDocument/2006/relationships/tags" Target="../tags/tag107.xml" /><Relationship Id="rId3" Type="http://schemas.openxmlformats.org/officeDocument/2006/relationships/tags" Target="../tags/tag89.xml" /><Relationship Id="rId4" Type="http://schemas.openxmlformats.org/officeDocument/2006/relationships/tags" Target="../tags/tag90.xml" /><Relationship Id="rId5" Type="http://schemas.openxmlformats.org/officeDocument/2006/relationships/tags" Target="../tags/tag91.xml" /><Relationship Id="rId6" Type="http://schemas.openxmlformats.org/officeDocument/2006/relationships/tags" Target="../tags/tag92.xml" /><Relationship Id="rId7" Type="http://schemas.openxmlformats.org/officeDocument/2006/relationships/tags" Target="../tags/tag93.xml" /><Relationship Id="rId8" Type="http://schemas.openxmlformats.org/officeDocument/2006/relationships/tags" Target="../tags/tag94.xml" /><Relationship Id="rId9" Type="http://schemas.openxmlformats.org/officeDocument/2006/relationships/tags" Target="../tags/tag9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16.xml" /><Relationship Id="rId11" Type="http://schemas.openxmlformats.org/officeDocument/2006/relationships/tags" Target="../tags/tag117.xml" /><Relationship Id="rId12" Type="http://schemas.openxmlformats.org/officeDocument/2006/relationships/tags" Target="../tags/tag118.xml" /><Relationship Id="rId13" Type="http://schemas.openxmlformats.org/officeDocument/2006/relationships/tags" Target="../tags/tag119.xml" /><Relationship Id="rId2" Type="http://schemas.openxmlformats.org/officeDocument/2006/relationships/tags" Target="../tags/tag108.xml" /><Relationship Id="rId3" Type="http://schemas.openxmlformats.org/officeDocument/2006/relationships/tags" Target="../tags/tag109.xml" /><Relationship Id="rId4" Type="http://schemas.openxmlformats.org/officeDocument/2006/relationships/tags" Target="../tags/tag110.xml" /><Relationship Id="rId5" Type="http://schemas.openxmlformats.org/officeDocument/2006/relationships/tags" Target="../tags/tag111.xml" /><Relationship Id="rId6" Type="http://schemas.openxmlformats.org/officeDocument/2006/relationships/tags" Target="../tags/tag112.xml" /><Relationship Id="rId7" Type="http://schemas.openxmlformats.org/officeDocument/2006/relationships/tags" Target="../tags/tag113.xml" /><Relationship Id="rId8" Type="http://schemas.openxmlformats.org/officeDocument/2006/relationships/tags" Target="../tags/tag114.xml" /><Relationship Id="rId9" Type="http://schemas.openxmlformats.org/officeDocument/2006/relationships/tags" Target="../tags/tag115.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28.xml" /><Relationship Id="rId11" Type="http://schemas.openxmlformats.org/officeDocument/2006/relationships/tags" Target="../tags/tag129.xml" /><Relationship Id="rId12" Type="http://schemas.openxmlformats.org/officeDocument/2006/relationships/tags" Target="../tags/tag130.xml" /><Relationship Id="rId13" Type="http://schemas.openxmlformats.org/officeDocument/2006/relationships/tags" Target="../tags/tag131.xml" /><Relationship Id="rId2" Type="http://schemas.openxmlformats.org/officeDocument/2006/relationships/tags" Target="../tags/tag120.xml" /><Relationship Id="rId3" Type="http://schemas.openxmlformats.org/officeDocument/2006/relationships/tags" Target="../tags/tag121.xml" /><Relationship Id="rId4" Type="http://schemas.openxmlformats.org/officeDocument/2006/relationships/tags" Target="../tags/tag122.xml" /><Relationship Id="rId5" Type="http://schemas.openxmlformats.org/officeDocument/2006/relationships/tags" Target="../tags/tag123.xml" /><Relationship Id="rId6" Type="http://schemas.openxmlformats.org/officeDocument/2006/relationships/tags" Target="../tags/tag124.xml" /><Relationship Id="rId7" Type="http://schemas.openxmlformats.org/officeDocument/2006/relationships/tags" Target="../tags/tag125.xml" /><Relationship Id="rId8" Type="http://schemas.openxmlformats.org/officeDocument/2006/relationships/tags" Target="../tags/tag126.xml" /><Relationship Id="rId9" Type="http://schemas.openxmlformats.org/officeDocument/2006/relationships/tags" Target="../tags/tag127.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32.xml" /><Relationship Id="rId3" Type="http://schemas.openxmlformats.org/officeDocument/2006/relationships/tags" Target="../tags/tag133.xml" /><Relationship Id="rId4" Type="http://schemas.openxmlformats.org/officeDocument/2006/relationships/tags" Target="../tags/tag134.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43.xml" /><Relationship Id="rId11" Type="http://schemas.openxmlformats.org/officeDocument/2006/relationships/tags" Target="../tags/tag144.xml" /><Relationship Id="rId12" Type="http://schemas.openxmlformats.org/officeDocument/2006/relationships/tags" Target="../tags/tag145.xml" /><Relationship Id="rId13" Type="http://schemas.openxmlformats.org/officeDocument/2006/relationships/tags" Target="../tags/tag146.xml" /><Relationship Id="rId2" Type="http://schemas.openxmlformats.org/officeDocument/2006/relationships/tags" Target="../tags/tag135.xml" /><Relationship Id="rId3" Type="http://schemas.openxmlformats.org/officeDocument/2006/relationships/tags" Target="../tags/tag136.xml" /><Relationship Id="rId4" Type="http://schemas.openxmlformats.org/officeDocument/2006/relationships/tags" Target="../tags/tag137.xml" /><Relationship Id="rId5" Type="http://schemas.openxmlformats.org/officeDocument/2006/relationships/tags" Target="../tags/tag138.xml" /><Relationship Id="rId6" Type="http://schemas.openxmlformats.org/officeDocument/2006/relationships/tags" Target="../tags/tag139.xml" /><Relationship Id="rId7" Type="http://schemas.openxmlformats.org/officeDocument/2006/relationships/tags" Target="../tags/tag140.xml" /><Relationship Id="rId8" Type="http://schemas.openxmlformats.org/officeDocument/2006/relationships/tags" Target="../tags/tag141.xml" /><Relationship Id="rId9" Type="http://schemas.openxmlformats.org/officeDocument/2006/relationships/tags" Target="../tags/tag142.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55.xml" /><Relationship Id="rId11" Type="http://schemas.openxmlformats.org/officeDocument/2006/relationships/tags" Target="../tags/tag156.xml" /><Relationship Id="rId12" Type="http://schemas.openxmlformats.org/officeDocument/2006/relationships/tags" Target="../tags/tag157.xml" /><Relationship Id="rId13" Type="http://schemas.openxmlformats.org/officeDocument/2006/relationships/tags" Target="../tags/tag158.xml" /><Relationship Id="rId2" Type="http://schemas.openxmlformats.org/officeDocument/2006/relationships/tags" Target="../tags/tag147.xml" /><Relationship Id="rId3" Type="http://schemas.openxmlformats.org/officeDocument/2006/relationships/tags" Target="../tags/tag148.xml" /><Relationship Id="rId4" Type="http://schemas.openxmlformats.org/officeDocument/2006/relationships/tags" Target="../tags/tag149.xml" /><Relationship Id="rId5" Type="http://schemas.openxmlformats.org/officeDocument/2006/relationships/tags" Target="../tags/tag150.xml" /><Relationship Id="rId6" Type="http://schemas.openxmlformats.org/officeDocument/2006/relationships/tags" Target="../tags/tag151.xml" /><Relationship Id="rId7" Type="http://schemas.openxmlformats.org/officeDocument/2006/relationships/tags" Target="../tags/tag152.xml" /><Relationship Id="rId8" Type="http://schemas.openxmlformats.org/officeDocument/2006/relationships/tags" Target="../tags/tag153.xml" /><Relationship Id="rId9" Type="http://schemas.openxmlformats.org/officeDocument/2006/relationships/tags" Target="../tags/tag15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67.xml" /><Relationship Id="rId11" Type="http://schemas.openxmlformats.org/officeDocument/2006/relationships/tags" Target="../tags/tag168.xml" /><Relationship Id="rId12" Type="http://schemas.openxmlformats.org/officeDocument/2006/relationships/tags" Target="../tags/tag169.xml" /><Relationship Id="rId13" Type="http://schemas.openxmlformats.org/officeDocument/2006/relationships/tags" Target="../tags/tag170.xml" /><Relationship Id="rId2" Type="http://schemas.openxmlformats.org/officeDocument/2006/relationships/tags" Target="../tags/tag159.xml" /><Relationship Id="rId3" Type="http://schemas.openxmlformats.org/officeDocument/2006/relationships/tags" Target="../tags/tag160.xml" /><Relationship Id="rId4" Type="http://schemas.openxmlformats.org/officeDocument/2006/relationships/tags" Target="../tags/tag161.xml" /><Relationship Id="rId5" Type="http://schemas.openxmlformats.org/officeDocument/2006/relationships/tags" Target="../tags/tag162.xml" /><Relationship Id="rId6" Type="http://schemas.openxmlformats.org/officeDocument/2006/relationships/tags" Target="../tags/tag163.xml" /><Relationship Id="rId7" Type="http://schemas.openxmlformats.org/officeDocument/2006/relationships/tags" Target="../tags/tag164.xml" /><Relationship Id="rId8" Type="http://schemas.openxmlformats.org/officeDocument/2006/relationships/tags" Target="../tags/tag165.xml" /><Relationship Id="rId9" Type="http://schemas.openxmlformats.org/officeDocument/2006/relationships/tags" Target="../tags/tag166.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71.xml" /><Relationship Id="rId3" Type="http://schemas.openxmlformats.org/officeDocument/2006/relationships/tags" Target="../tags/tag172.xml" /><Relationship Id="rId4" Type="http://schemas.openxmlformats.org/officeDocument/2006/relationships/tags" Target="../tags/tag17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17053056146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标题"/>
          <p:cNvSpPr>
            <a:spLocks noGrp="1"/>
          </p:cNvSpPr>
          <p:nvPr>
            <p:ph type="ctrTitle"/>
            <p:custDataLst>
              <p:tags r:id="rId3"/>
            </p:custDataLst>
          </p:nvPr>
        </p:nvSpPr>
        <p:spPr/>
        <p:txBody>
          <a:bodyPr>
            <a:normAutofit/>
          </a:bodyPr>
          <a:lstStyle/>
          <a:p>
            <a:r>
              <a:rPr lang="zh-CN" altLang="en-US"/>
              <a:t>区域旅游SWOT分析</a:t>
            </a:r>
            <a:endParaRPr lang="zh-CN" altLang="en-US"/>
          </a:p>
        </p:txBody>
      </p:sp>
      <p:sp>
        <p:nvSpPr>
          <p:cNvPr id="1048650" name="副标题"/>
          <p:cNvSpPr>
            <a:spLocks noGrp="1"/>
          </p:cNvSpPr>
          <p:nvPr>
            <p:ph type="subTitle" idx="1"/>
            <p:custDataLst>
              <p:tags r:id="rId4"/>
            </p:custDataLst>
          </p:nvPr>
        </p:nvSpPr>
        <p:spPr/>
        <p:txBody>
          <a:bodyPr/>
          <a:lstStyle/>
          <a:p>
            <a:r>
              <a:rPr lang="zh-CN" altLang="en-US"/>
              <a:t>单击此处添加副标题</a:t>
            </a:r>
            <a:endParaRPr lang="zh-CN" altLang="en-US"/>
          </a:p>
        </p:txBody>
      </p:sp>
      <p:sp>
        <p:nvSpPr>
          <p:cNvPr id="1048652" name="联系方式"/>
          <p:cNvSpPr>
            <a:spLocks noGrp="1"/>
          </p:cNvSpPr>
          <p:nvPr>
            <p:ph type="body" sz="quarter" idx="13"/>
            <p:custDataLst>
              <p:tags r:id="rId5"/>
            </p:custDataLst>
          </p:nvPr>
        </p:nvSpPr>
        <p:spPr/>
        <p:txBody>
          <a:bodyPr>
            <a:normAutofit/>
          </a:bodyPr>
          <a:lstStyle/>
          <a:p>
            <a:pPr marL="0" indent="0">
              <a:buNone/>
            </a:pPr>
            <a:r>
              <a:rPr lang="en-US" altLang="zh-CN"/>
              <a:t>YOUR LOGO</a:t>
            </a:r>
            <a:endParaRPr lang="en-US" altLang="zh-CN"/>
          </a:p>
        </p:txBody>
      </p:sp>
      <p:sp>
        <p:nvSpPr>
          <p:cNvPr id="1048654" name="署名"/>
          <p:cNvSpPr>
            <a:spLocks noGrp="1"/>
          </p:cNvSpPr>
          <p:nvPr>
            <p:ph type="body" sz="quarter" idx="17"/>
            <p:custDataLst>
              <p:tags r:id="rId6"/>
            </p:custDataLst>
          </p:nvPr>
        </p:nvSpPr>
        <p:spPr/>
        <p:txBody>
          <a:bodyPr/>
          <a:lstStyle/>
          <a:p>
            <a:r>
              <a:rPr lang="zh-CN" altLang="en-US"/>
              <a:t>汇报人：</a:t>
            </a:r>
            <a:r>
              <a:rPr lang="en-US" altLang="zh-CN"/>
              <a:t>XXX</a:t>
            </a:r>
            <a:endParaRPr lang="zh-CN" altLang="en-US"/>
          </a:p>
        </p:txBody>
      </p:sp>
    </p:spTree>
    <p:custDataLst>
      <p:tags r:id="rId7"/>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7" name=""/>
        <p:cNvGrpSpPr/>
        <p:nvPr/>
      </p:nvGrpSpPr>
      <p:grpSpPr>
        <a:xfrm>
          <a:off x="0" y="0"/>
          <a:ext cx="0" cy="0"/>
        </a:xfrm>
      </p:grpSpPr>
      <p:sp>
        <p:nvSpPr>
          <p:cNvPr id="1048778" name="标题"/>
          <p:cNvSpPr>
            <a:spLocks noGrp="1"/>
          </p:cNvSpPr>
          <p:nvPr>
            <p:ph type="title"/>
            <p:custDataLst>
              <p:tags r:id="rId2"/>
            </p:custDataLst>
          </p:nvPr>
        </p:nvSpPr>
        <p:spPr>
          <a:xfrm>
            <a:off x="548293" y="5037135"/>
            <a:ext cx="5285241" cy="1081088"/>
          </a:xfrm>
        </p:spPr>
        <p:txBody>
          <a:bodyPr/>
          <a:lstStyle/>
          <a:p>
            <a:r>
              <a:rPr lang="en-US" altLang="zh-CN"/>
              <a:t>目录</a:t>
            </a:r>
            <a:endParaRPr lang="en-US" altLang="zh-CN"/>
          </a:p>
        </p:txBody>
      </p:sp>
      <p:cxnSp>
        <p:nvCxnSpPr>
          <p:cNvPr id="3145735" name="直接连接符 13"/>
          <p:cNvCxnSpPr/>
          <p:nvPr>
            <p:custDataLst>
              <p:tags r:id="rId3"/>
            </p:custDataLst>
          </p:nvPr>
        </p:nvCxnSpPr>
        <p:spPr>
          <a:xfrm>
            <a:off x="501161" y="6318738"/>
            <a:ext cx="5008685" cy="0"/>
          </a:xfrm>
          <a:prstGeom prst="line">
            <a:avLst/>
          </a:prstGeom>
          <a:ln>
            <a:gradFill flip="none" rotWithShape="1">
              <a:gsLst>
                <a:gs pos="0">
                  <a:schemeClr val="accent1"/>
                </a:gs>
                <a:gs pos="100000">
                  <a:schemeClr val="accent1">
                    <a:alpha val="0"/>
                  </a:schemeClr>
                </a:gs>
              </a:gsLst>
              <a:lin ang="10800000" scaled="1"/>
            </a:gradFill>
          </a:ln>
        </p:spPr>
        <p:style>
          <a:lnRef idx="1">
            <a:schemeClr val="accent1"/>
          </a:lnRef>
          <a:fillRef idx="0">
            <a:schemeClr val="accent1"/>
          </a:fillRef>
          <a:effectRef idx="0">
            <a:schemeClr val="accent1"/>
          </a:effectRef>
          <a:fontRef idx="minor">
            <a:schemeClr val="tx1"/>
          </a:fontRef>
        </p:style>
      </p:cxnSp>
      <p:sp>
        <p:nvSpPr>
          <p:cNvPr id="1048780" name="序号"/>
          <p:cNvSpPr txBox="1"/>
          <p:nvPr>
            <p:custDataLst>
              <p:tags r:id="rId4"/>
            </p:custDataLst>
          </p:nvPr>
        </p:nvSpPr>
        <p:spPr>
          <a:xfrm>
            <a:off x="4456430" y="2268220"/>
            <a:ext cx="1115060" cy="61150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pPr>
            <a:r>
              <a:rPr lang="en-US" sz="3600" b="1" i="1">
                <a:gradFill>
                  <a:gsLst>
                    <a:gs pos="0">
                      <a:schemeClr val="accent1">
                        <a:alpha val="0"/>
                      </a:schemeClr>
                    </a:gs>
                    <a:gs pos="100000">
                      <a:srgbClr val="34FEC3"/>
                    </a:gs>
                  </a:gsLst>
                  <a:lin ang="16200000" scaled="0"/>
                </a:gradFill>
                <a:latin typeface="+mj-ea"/>
                <a:ea typeface="+mj-ea"/>
              </a:rPr>
              <a:t>03.</a:t>
            </a:r>
            <a:endParaRPr lang="en-US" sz="3600" b="1" i="1">
              <a:gradFill>
                <a:gsLst>
                  <a:gs pos="0">
                    <a:schemeClr val="accent1">
                      <a:alpha val="0"/>
                    </a:schemeClr>
                  </a:gs>
                  <a:gs pos="100000">
                    <a:srgbClr val="34FEC3"/>
                  </a:gs>
                </a:gsLst>
                <a:lin ang="16200000" scaled="0"/>
              </a:gradFill>
              <a:latin typeface="+mj-ea"/>
              <a:ea typeface="+mj-ea"/>
            </a:endParaRPr>
          </a:p>
        </p:txBody>
      </p:sp>
      <p:sp>
        <p:nvSpPr>
          <p:cNvPr id="1048782" name="项标题"/>
          <p:cNvSpPr txBox="1"/>
          <p:nvPr>
            <p:custDataLst>
              <p:tags r:id="rId5"/>
            </p:custDataLst>
          </p:nvPr>
        </p:nvSpPr>
        <p:spPr>
          <a:xfrm>
            <a:off x="5917565" y="2359660"/>
            <a:ext cx="2281555" cy="899795"/>
          </a:xfrm>
          <a:prstGeom prst="rect">
            <a:avLst/>
          </a:prstGeom>
          <a:noFill/>
        </p:spPr>
        <p:txBody>
          <a:bodyPr wrap="square" lIns="0" tIns="0" rIns="0" bIns="0" rtlCol="0" anchor="t" anchorCtr="0">
            <a:normAutofit fontScale="94167"/>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400" b="1" kern="0" spc="100">
                <a:solidFill>
                  <a:schemeClr val="lt1">
                    <a:lumMod val="100000"/>
                  </a:schemeClr>
                </a:solidFill>
                <a:latin typeface="+中文标题" charset="0"/>
                <a:ea typeface="+mj-ea"/>
              </a:rPr>
              <a:t>区域旅游的机会（Opportunities）</a:t>
            </a:r>
            <a:endParaRPr lang="zh-CN" altLang="en-US" sz="2400" b="1" kern="0" spc="100">
              <a:solidFill>
                <a:schemeClr val="lt1">
                  <a:lumMod val="100000"/>
                </a:schemeClr>
              </a:solidFill>
              <a:latin typeface="+中文标题" charset="0"/>
              <a:ea typeface="+mj-ea"/>
            </a:endParaRPr>
          </a:p>
        </p:txBody>
      </p:sp>
      <p:sp>
        <p:nvSpPr>
          <p:cNvPr id="1048784" name="序号"/>
          <p:cNvSpPr txBox="1"/>
          <p:nvPr>
            <p:custDataLst>
              <p:tags r:id="rId6"/>
            </p:custDataLst>
          </p:nvPr>
        </p:nvSpPr>
        <p:spPr>
          <a:xfrm>
            <a:off x="8014970" y="2268220"/>
            <a:ext cx="1115060" cy="61150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pPr>
            <a:r>
              <a:rPr lang="en-US" sz="3600" b="1" i="1">
                <a:gradFill>
                  <a:gsLst>
                    <a:gs pos="0">
                      <a:schemeClr val="accent1">
                        <a:alpha val="0"/>
                      </a:schemeClr>
                    </a:gs>
                    <a:gs pos="100000">
                      <a:srgbClr val="34FEC3"/>
                    </a:gs>
                  </a:gsLst>
                  <a:lin ang="16200000" scaled="0"/>
                </a:gradFill>
                <a:latin typeface="+mj-ea"/>
                <a:ea typeface="+mj-ea"/>
              </a:rPr>
              <a:t>04.</a:t>
            </a:r>
            <a:endParaRPr lang="en-US" sz="3600" b="1" i="1">
              <a:gradFill>
                <a:gsLst>
                  <a:gs pos="0">
                    <a:schemeClr val="accent1">
                      <a:alpha val="0"/>
                    </a:schemeClr>
                  </a:gs>
                  <a:gs pos="100000">
                    <a:srgbClr val="34FEC3"/>
                  </a:gs>
                </a:gsLst>
                <a:lin ang="16200000" scaled="0"/>
              </a:gradFill>
              <a:latin typeface="+mj-ea"/>
              <a:ea typeface="+mj-ea"/>
            </a:endParaRPr>
          </a:p>
        </p:txBody>
      </p:sp>
      <p:sp>
        <p:nvSpPr>
          <p:cNvPr id="1048786" name="项标题"/>
          <p:cNvSpPr txBox="1"/>
          <p:nvPr>
            <p:custDataLst>
              <p:tags r:id="rId7"/>
            </p:custDataLst>
          </p:nvPr>
        </p:nvSpPr>
        <p:spPr>
          <a:xfrm>
            <a:off x="9476105" y="2359660"/>
            <a:ext cx="2281555" cy="89979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200" b="1" kern="0" spc="100">
                <a:solidFill>
                  <a:schemeClr val="lt1">
                    <a:lumMod val="100000"/>
                  </a:schemeClr>
                </a:solidFill>
                <a:latin typeface="+中文标题" charset="0"/>
                <a:ea typeface="+mj-ea"/>
              </a:rPr>
              <a:t>区域旅游的威胁（Threats）</a:t>
            </a:r>
            <a:endParaRPr lang="zh-CN" altLang="en-US" sz="2200" b="1" kern="0" spc="100">
              <a:solidFill>
                <a:schemeClr val="lt1">
                  <a:lumMod val="100000"/>
                </a:schemeClr>
              </a:solidFill>
              <a:latin typeface="+中文标题" charset="0"/>
              <a:ea typeface="+mj-ea"/>
            </a:endParaRPr>
          </a:p>
        </p:txBody>
      </p:sp>
      <p:sp>
        <p:nvSpPr>
          <p:cNvPr id="1048788" name="序号"/>
          <p:cNvSpPr txBox="1"/>
          <p:nvPr>
            <p:custDataLst>
              <p:tags r:id="rId8"/>
            </p:custDataLst>
          </p:nvPr>
        </p:nvSpPr>
        <p:spPr>
          <a:xfrm>
            <a:off x="4456430" y="3552190"/>
            <a:ext cx="1115060" cy="61150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pPr>
            <a:r>
              <a:rPr lang="en-US" sz="3600" b="1" i="1">
                <a:gradFill>
                  <a:gsLst>
                    <a:gs pos="0">
                      <a:schemeClr val="accent1">
                        <a:alpha val="0"/>
                      </a:schemeClr>
                    </a:gs>
                    <a:gs pos="100000">
                      <a:srgbClr val="34FEC3"/>
                    </a:gs>
                  </a:gsLst>
                  <a:lin ang="16200000" scaled="0"/>
                </a:gradFill>
                <a:latin typeface="+mj-ea"/>
                <a:ea typeface="+mj-ea"/>
              </a:rPr>
              <a:t>05.</a:t>
            </a:r>
            <a:endParaRPr lang="en-US" sz="3600" b="1" i="1">
              <a:gradFill>
                <a:gsLst>
                  <a:gs pos="0">
                    <a:schemeClr val="accent1">
                      <a:alpha val="0"/>
                    </a:schemeClr>
                  </a:gs>
                  <a:gs pos="100000">
                    <a:srgbClr val="34FEC3"/>
                  </a:gs>
                </a:gsLst>
                <a:lin ang="16200000" scaled="0"/>
              </a:gradFill>
              <a:latin typeface="+mj-ea"/>
              <a:ea typeface="+mj-ea"/>
            </a:endParaRPr>
          </a:p>
        </p:txBody>
      </p:sp>
      <p:sp>
        <p:nvSpPr>
          <p:cNvPr id="1048790" name="项标题"/>
          <p:cNvSpPr txBox="1"/>
          <p:nvPr>
            <p:custDataLst>
              <p:tags r:id="rId9"/>
            </p:custDataLst>
          </p:nvPr>
        </p:nvSpPr>
        <p:spPr>
          <a:xfrm>
            <a:off x="5917565" y="3643630"/>
            <a:ext cx="2281555" cy="89979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200" b="1" kern="0" spc="100">
                <a:solidFill>
                  <a:schemeClr val="lt1">
                    <a:lumMod val="100000"/>
                  </a:schemeClr>
                </a:solidFill>
                <a:latin typeface="+中文标题" charset="0"/>
                <a:ea typeface="+mj-ea"/>
              </a:rPr>
              <a:t>区域旅游SWOT分析总结</a:t>
            </a:r>
            <a:endParaRPr lang="zh-CN" altLang="en-US" sz="2200" b="1" kern="0" spc="100">
              <a:solidFill>
                <a:schemeClr val="lt1">
                  <a:lumMod val="100000"/>
                </a:schemeClr>
              </a:solidFill>
              <a:latin typeface="+中文标题" charset="0"/>
              <a:ea typeface="+mj-ea"/>
            </a:endParaRPr>
          </a:p>
        </p:txBody>
      </p:sp>
      <p:cxnSp>
        <p:nvCxnSpPr>
          <p:cNvPr id="3145737" name="直接连接符 8"/>
          <p:cNvCxnSpPr/>
          <p:nvPr>
            <p:custDataLst>
              <p:tags r:id="rId10"/>
            </p:custDataLst>
          </p:nvPr>
        </p:nvCxnSpPr>
        <p:spPr>
          <a:xfrm>
            <a:off x="5560060" y="4542155"/>
            <a:ext cx="6216015" cy="0"/>
          </a:xfrm>
          <a:prstGeom prst="line">
            <a:avLst/>
          </a:prstGeom>
          <a:ln>
            <a:gradFill flip="none" rotWithShape="1">
              <a:gsLst>
                <a:gs pos="0">
                  <a:schemeClr val="accent1">
                    <a:alpha val="50000"/>
                  </a:schemeClr>
                </a:gs>
                <a:gs pos="100000">
                  <a:schemeClr val="accent1">
                    <a:alpha val="0"/>
                  </a:schemeClr>
                </a:gs>
              </a:gsLst>
              <a:lin ang="10800000" scaled="1"/>
            </a:gradFill>
          </a:ln>
        </p:spPr>
        <p:style>
          <a:lnRef idx="1">
            <a:schemeClr val="accent1"/>
          </a:lnRef>
          <a:fillRef idx="0">
            <a:schemeClr val="accent1"/>
          </a:fillRef>
          <a:effectRef idx="0">
            <a:schemeClr val="accent1"/>
          </a:effectRef>
          <a:fontRef idx="minor">
            <a:schemeClr val="tx1"/>
          </a:fontRef>
        </p:style>
      </p:cxnSp>
      <p:sp>
        <p:nvSpPr>
          <p:cNvPr id="1048792" name="序号"/>
          <p:cNvSpPr txBox="1"/>
          <p:nvPr>
            <p:custDataLst>
              <p:tags r:id="rId11"/>
            </p:custDataLst>
          </p:nvPr>
        </p:nvSpPr>
        <p:spPr>
          <a:xfrm>
            <a:off x="4456430" y="984250"/>
            <a:ext cx="1115060" cy="61150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pPr>
            <a:r>
              <a:rPr lang="en-US" sz="3600" b="1" i="1">
                <a:gradFill>
                  <a:gsLst>
                    <a:gs pos="0">
                      <a:schemeClr val="accent1">
                        <a:alpha val="0"/>
                      </a:schemeClr>
                    </a:gs>
                    <a:gs pos="100000">
                      <a:srgbClr val="34FEC3"/>
                    </a:gs>
                  </a:gsLst>
                  <a:lin ang="16200000" scaled="0"/>
                </a:gradFill>
                <a:latin typeface="+mj-ea"/>
                <a:ea typeface="+mj-ea"/>
              </a:rPr>
              <a:t>01.</a:t>
            </a:r>
            <a:endParaRPr lang="en-US" sz="3600" b="1" i="1">
              <a:gradFill>
                <a:gsLst>
                  <a:gs pos="0">
                    <a:schemeClr val="accent1">
                      <a:alpha val="0"/>
                    </a:schemeClr>
                  </a:gs>
                  <a:gs pos="100000">
                    <a:srgbClr val="34FEC3"/>
                  </a:gs>
                </a:gsLst>
                <a:lin ang="16200000" scaled="0"/>
              </a:gradFill>
              <a:latin typeface="+mj-ea"/>
              <a:ea typeface="+mj-ea"/>
            </a:endParaRPr>
          </a:p>
        </p:txBody>
      </p:sp>
      <p:sp>
        <p:nvSpPr>
          <p:cNvPr id="1048794" name="项标题"/>
          <p:cNvSpPr txBox="1"/>
          <p:nvPr>
            <p:custDataLst>
              <p:tags r:id="rId12"/>
            </p:custDataLst>
          </p:nvPr>
        </p:nvSpPr>
        <p:spPr>
          <a:xfrm>
            <a:off x="5917565" y="1075690"/>
            <a:ext cx="2281555" cy="89979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200" b="1" kern="0" spc="100">
                <a:solidFill>
                  <a:schemeClr val="lt1">
                    <a:lumMod val="100000"/>
                  </a:schemeClr>
                </a:solidFill>
                <a:latin typeface="+中文标题" charset="0"/>
                <a:ea typeface="+mj-ea"/>
              </a:rPr>
              <a:t>区域旅游的优势（Strengths）</a:t>
            </a:r>
            <a:endParaRPr lang="zh-CN" altLang="en-US" sz="2200" b="1" kern="0" spc="100">
              <a:solidFill>
                <a:schemeClr val="lt1">
                  <a:lumMod val="100000"/>
                </a:schemeClr>
              </a:solidFill>
              <a:latin typeface="+中文标题" charset="0"/>
              <a:ea typeface="+mj-ea"/>
            </a:endParaRPr>
          </a:p>
        </p:txBody>
      </p:sp>
      <p:sp>
        <p:nvSpPr>
          <p:cNvPr id="1048796" name="序号"/>
          <p:cNvSpPr txBox="1"/>
          <p:nvPr>
            <p:custDataLst>
              <p:tags r:id="rId13"/>
            </p:custDataLst>
          </p:nvPr>
        </p:nvSpPr>
        <p:spPr>
          <a:xfrm>
            <a:off x="8014970" y="984250"/>
            <a:ext cx="1115060" cy="61150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pPr>
            <a:r>
              <a:rPr lang="en-US" sz="3600" b="1" i="1">
                <a:gradFill>
                  <a:gsLst>
                    <a:gs pos="0">
                      <a:schemeClr val="accent1">
                        <a:alpha val="0"/>
                      </a:schemeClr>
                    </a:gs>
                    <a:gs pos="100000">
                      <a:srgbClr val="34FEC3"/>
                    </a:gs>
                  </a:gsLst>
                  <a:lin ang="16200000" scaled="0"/>
                </a:gradFill>
                <a:latin typeface="+mj-ea"/>
                <a:ea typeface="+mj-ea"/>
              </a:rPr>
              <a:t>02.</a:t>
            </a:r>
            <a:endParaRPr lang="en-US" sz="3600" b="1" i="1">
              <a:gradFill>
                <a:gsLst>
                  <a:gs pos="0">
                    <a:schemeClr val="accent1">
                      <a:alpha val="0"/>
                    </a:schemeClr>
                  </a:gs>
                  <a:gs pos="100000">
                    <a:srgbClr val="34FEC3"/>
                  </a:gs>
                </a:gsLst>
                <a:lin ang="16200000" scaled="0"/>
              </a:gradFill>
              <a:latin typeface="+mj-ea"/>
              <a:ea typeface="+mj-ea"/>
            </a:endParaRPr>
          </a:p>
        </p:txBody>
      </p:sp>
      <p:sp>
        <p:nvSpPr>
          <p:cNvPr id="1048798" name="项标题"/>
          <p:cNvSpPr txBox="1"/>
          <p:nvPr>
            <p:custDataLst>
              <p:tags r:id="rId14"/>
            </p:custDataLst>
          </p:nvPr>
        </p:nvSpPr>
        <p:spPr>
          <a:xfrm>
            <a:off x="9476105" y="1075690"/>
            <a:ext cx="2281555" cy="89979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200" b="1" kern="0" spc="100">
                <a:solidFill>
                  <a:schemeClr val="lt1">
                    <a:lumMod val="100000"/>
                  </a:schemeClr>
                </a:solidFill>
                <a:latin typeface="+中文标题" charset="0"/>
                <a:ea typeface="+mj-ea"/>
              </a:rPr>
              <a:t>区域旅游的劣势（Weaknesses）</a:t>
            </a:r>
            <a:endParaRPr lang="zh-CN" altLang="en-US" sz="2200" b="1" kern="0" spc="100">
              <a:solidFill>
                <a:schemeClr val="lt1">
                  <a:lumMod val="100000"/>
                </a:schemeClr>
              </a:solidFill>
              <a:latin typeface="+中文标题" charset="0"/>
              <a:ea typeface="+mj-ea"/>
            </a:endParaRPr>
          </a:p>
        </p:txBody>
      </p:sp>
      <p:cxnSp>
        <p:nvCxnSpPr>
          <p:cNvPr id="3145739" name="直接连接符 14"/>
          <p:cNvCxnSpPr/>
          <p:nvPr>
            <p:custDataLst>
              <p:tags r:id="rId15"/>
            </p:custDataLst>
          </p:nvPr>
        </p:nvCxnSpPr>
        <p:spPr>
          <a:xfrm>
            <a:off x="3200400" y="3285490"/>
            <a:ext cx="8575675" cy="0"/>
          </a:xfrm>
          <a:prstGeom prst="line">
            <a:avLst/>
          </a:prstGeom>
          <a:ln>
            <a:gradFill flip="none" rotWithShape="1">
              <a:gsLst>
                <a:gs pos="0">
                  <a:schemeClr val="accent1">
                    <a:alpha val="50000"/>
                  </a:schemeClr>
                </a:gs>
                <a:gs pos="100000">
                  <a:schemeClr val="accent1">
                    <a:alpha val="0"/>
                  </a:schemeClr>
                </a:gs>
              </a:gsLst>
              <a:lin ang="10800000" scaled="1"/>
            </a:gradFill>
          </a:ln>
        </p:spPr>
        <p:style>
          <a:lnRef idx="1">
            <a:schemeClr val="accent1"/>
          </a:lnRef>
          <a:fillRef idx="0">
            <a:schemeClr val="accent1"/>
          </a:fillRef>
          <a:effectRef idx="0">
            <a:schemeClr val="accent1"/>
          </a:effectRef>
          <a:fontRef idx="minor">
            <a:schemeClr val="tx1"/>
          </a:fontRef>
        </p:style>
      </p:cxnSp>
      <p:cxnSp>
        <p:nvCxnSpPr>
          <p:cNvPr id="3145741" name="直接连接符 15"/>
          <p:cNvCxnSpPr/>
          <p:nvPr>
            <p:custDataLst>
              <p:tags r:id="rId16"/>
            </p:custDataLst>
          </p:nvPr>
        </p:nvCxnSpPr>
        <p:spPr>
          <a:xfrm>
            <a:off x="3200400" y="2001520"/>
            <a:ext cx="8575675" cy="0"/>
          </a:xfrm>
          <a:prstGeom prst="line">
            <a:avLst/>
          </a:prstGeom>
          <a:ln>
            <a:gradFill flip="none" rotWithShape="1">
              <a:gsLst>
                <a:gs pos="0">
                  <a:schemeClr val="accent1">
                    <a:alpha val="50000"/>
                  </a:schemeClr>
                </a:gs>
                <a:gs pos="100000">
                  <a:schemeClr val="accent1">
                    <a:alpha val="0"/>
                  </a:schemeClr>
                </a:gs>
              </a:gsLst>
              <a:lin ang="10800000" scaled="1"/>
            </a:gradFill>
          </a:ln>
        </p:spPr>
        <p:style>
          <a:lnRef idx="1">
            <a:schemeClr val="accent1"/>
          </a:lnRef>
          <a:fillRef idx="0">
            <a:schemeClr val="accent1"/>
          </a:fillRef>
          <a:effectRef idx="0">
            <a:schemeClr val="accent1"/>
          </a:effectRef>
          <a:fontRef idx="minor">
            <a:schemeClr val="tx1"/>
          </a:fontRef>
        </p:style>
      </p:cxnSp>
    </p:spTree>
    <p:custDataLst>
      <p:tags r:id="rId17"/>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5" name=""/>
        <p:cNvGrpSpPr/>
        <p:nvPr/>
      </p:nvGrpSpPr>
      <p:grpSpPr>
        <a:xfrm>
          <a:off x="0" y="0"/>
          <a:ext cx="0" cy="0"/>
        </a:xfrm>
      </p:grpSpPr>
      <p:sp>
        <p:nvSpPr>
          <p:cNvPr id="1048828" name="标题"/>
          <p:cNvSpPr>
            <a:spLocks noGrp="1"/>
          </p:cNvSpPr>
          <p:nvPr>
            <p:ph type="title"/>
            <p:custDataLst>
              <p:tags r:id="rId2"/>
            </p:custDataLst>
          </p:nvPr>
        </p:nvSpPr>
        <p:spPr>
          <a:xfrm>
            <a:off x="990691" y="2308321"/>
            <a:ext cx="7841673" cy="1152000"/>
          </a:xfrm>
        </p:spPr>
        <p:txBody>
          <a:bodyPr>
            <a:normAutofit fontScale="91852"/>
          </a:bodyPr>
          <a:lstStyle/>
          <a:p>
            <a:r>
              <a:rPr lang="zh-CN" altLang="en-US"/>
              <a:t>区域旅游的优势（Strengths）</a:t>
            </a:r>
            <a:endParaRPr lang="zh-CN" altLang="en-US"/>
          </a:p>
        </p:txBody>
      </p:sp>
      <p:sp>
        <p:nvSpPr>
          <p:cNvPr id="1048830" name="节编号"/>
          <p:cNvSpPr>
            <a:spLocks noGrp="1"/>
          </p:cNvSpPr>
          <p:nvPr>
            <p:ph type="body" sz="quarter" idx="13"/>
            <p:custDataLst>
              <p:tags r:id="rId3"/>
            </p:custDataLst>
          </p:nvPr>
        </p:nvSpPr>
        <p:spPr>
          <a:xfrm>
            <a:off x="971405" y="442221"/>
            <a:ext cx="7841673" cy="2174364"/>
          </a:xfrm>
        </p:spPr>
        <p:txBody>
          <a:bodyPr>
            <a:normAutofit/>
          </a:bodyPr>
          <a:lstStyle/>
          <a:p>
            <a:r>
              <a:rPr lang="en-US" altLang="zh-CN"/>
              <a:t>01</a:t>
            </a:r>
            <a:endParaRPr lang="en-US" altLang="zh-CN"/>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3" name=""/>
        <p:cNvGrpSpPr/>
        <p:nvPr/>
      </p:nvGrpSpPr>
      <p:grpSpPr>
        <a:xfrm>
          <a:off x="0" y="0"/>
          <a:ext cx="0" cy="0"/>
        </a:xfrm>
      </p:grpSpPr>
      <p:sp>
        <p:nvSpPr>
          <p:cNvPr id="1048864" name="标题 1"/>
          <p:cNvSpPr>
            <a:spLocks noGrp="1"/>
          </p:cNvSpPr>
          <p:nvPr>
            <p:ph type="title"/>
          </p:nvPr>
        </p:nvSpPr>
        <p:spPr/>
        <p:txBody>
          <a:bodyPr/>
          <a:lstStyle/>
          <a:p>
            <a:r>
              <a:rPr lang="zh-CN" altLang="en-US"/>
              <a:t>资源优势</a:t>
            </a:r>
            <a:endParaRPr lang="zh-CN" altLang="en-US"/>
          </a:p>
        </p:txBody>
      </p:sp>
      <p:sp>
        <p:nvSpPr>
          <p:cNvPr id="1048866" name="五边形 16"/>
          <p:cNvSpPr/>
          <p:nvPr>
            <p:custDataLst>
              <p:tags r:id="rId2"/>
            </p:custDataLst>
          </p:nvPr>
        </p:nvSpPr>
        <p:spPr>
          <a:xfrm rot="16200000" flipH="1">
            <a:off x="7089075" y="1610071"/>
            <a:ext cx="820236" cy="2386711"/>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8868" name="五边形 17"/>
          <p:cNvSpPr/>
          <p:nvPr>
            <p:custDataLst>
              <p:tags r:id="rId3"/>
            </p:custDataLst>
          </p:nvPr>
        </p:nvSpPr>
        <p:spPr>
          <a:xfrm rot="16200000" flipH="1">
            <a:off x="7109348" y="4268920"/>
            <a:ext cx="779748" cy="2141688"/>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8870" name="任意多边形 18"/>
          <p:cNvSpPr/>
          <p:nvPr>
            <p:custDataLst>
              <p:tags r:id="rId4"/>
            </p:custDataLst>
          </p:nvPr>
        </p:nvSpPr>
        <p:spPr>
          <a:xfrm>
            <a:off x="6428049" y="2390278"/>
            <a:ext cx="2141688" cy="323207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8872" name="任意多边形 19"/>
          <p:cNvSpPr/>
          <p:nvPr>
            <p:custDataLst>
              <p:tags r:id="rId5"/>
            </p:custDataLst>
          </p:nvPr>
        </p:nvSpPr>
        <p:spPr>
          <a:xfrm flipV="1">
            <a:off x="6305796" y="1777170"/>
            <a:ext cx="2386711" cy="11469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8874" name="五边形 2"/>
          <p:cNvSpPr/>
          <p:nvPr>
            <p:custDataLst>
              <p:tags r:id="rId6"/>
            </p:custDataLst>
          </p:nvPr>
        </p:nvSpPr>
        <p:spPr>
          <a:xfrm rot="16200000" flipH="1">
            <a:off x="1620865" y="1610685"/>
            <a:ext cx="820236" cy="2385315"/>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8876" name="五边形 3"/>
          <p:cNvSpPr/>
          <p:nvPr>
            <p:custDataLst>
              <p:tags r:id="rId7"/>
            </p:custDataLst>
          </p:nvPr>
        </p:nvSpPr>
        <p:spPr>
          <a:xfrm rot="16200000" flipH="1">
            <a:off x="1642367" y="4268920"/>
            <a:ext cx="779748" cy="2141688"/>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8878" name="任意多边形 4"/>
          <p:cNvSpPr/>
          <p:nvPr>
            <p:custDataLst>
              <p:tags r:id="rId8"/>
            </p:custDataLst>
          </p:nvPr>
        </p:nvSpPr>
        <p:spPr>
          <a:xfrm>
            <a:off x="961067" y="2390278"/>
            <a:ext cx="2141688" cy="323207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8880" name="任意多边形 5"/>
          <p:cNvSpPr/>
          <p:nvPr>
            <p:custDataLst>
              <p:tags r:id="rId9"/>
            </p:custDataLst>
          </p:nvPr>
        </p:nvSpPr>
        <p:spPr>
          <a:xfrm flipV="1">
            <a:off x="838200" y="1777170"/>
            <a:ext cx="2385315" cy="11469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8882"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0"/>
            </p:custDataLst>
          </p:nvPr>
        </p:nvSpPr>
        <p:spPr bwMode="auto">
          <a:xfrm>
            <a:off x="961067" y="3070349"/>
            <a:ext cx="2141688" cy="1929628"/>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marR="0" lvl="0" indent="0" defTabSz="1219200" rtl="0" eaLnBrk="1" fontAlgn="auto" latinLnBrk="0" hangingPunct="1">
              <a:lnSpc>
                <a:spcPct val="130000"/>
              </a:lnSpc>
              <a:spcBef>
                <a:spcPct val="0"/>
              </a:spcBef>
              <a:spcAft>
                <a:spcPct val="0"/>
              </a:spcAft>
              <a:buClrTx/>
              <a:buSzTx/>
              <a:buFont typeface="Arial" pitchFamily="34" charset="0"/>
              <a:buNone/>
            </a:pPr>
            <a:r>
              <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rPr>
              <a:t>自然景观：独特的山水、地貌等自然景观</a:t>
            </a:r>
            <a:endPar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endParaRPr>
          </a:p>
        </p:txBody>
      </p:sp>
      <p:sp>
        <p:nvSpPr>
          <p:cNvPr id="1048884"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1"/>
            </p:custDataLst>
          </p:nvPr>
        </p:nvSpPr>
        <p:spPr bwMode="auto">
          <a:xfrm>
            <a:off x="6428049" y="3070349"/>
            <a:ext cx="2141688" cy="1929628"/>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气候条件：适宜的气候，如避寒、避暑胜地</a:t>
            </a:r>
            <a:endParaRPr sz="2000" err="1">
              <a:solidFill>
                <a:schemeClr val="tx1">
                  <a:lumMod val="75000"/>
                  <a:lumOff val="25000"/>
                </a:schemeClr>
              </a:solidFill>
              <a:latin typeface="+mn-ea"/>
              <a:ea typeface="+mn-ea"/>
              <a:cs typeface="+mn-ea"/>
              <a:sym typeface="+mn-lt"/>
            </a:endParaRPr>
          </a:p>
        </p:txBody>
      </p:sp>
      <p:sp>
        <p:nvSpPr>
          <p:cNvPr id="1048886" name="五边形 9"/>
          <p:cNvSpPr/>
          <p:nvPr>
            <p:custDataLst>
              <p:tags r:id="rId12"/>
            </p:custDataLst>
          </p:nvPr>
        </p:nvSpPr>
        <p:spPr>
          <a:xfrm rot="16200000" flipH="1">
            <a:off x="4425312" y="1622972"/>
            <a:ext cx="820236" cy="2385315"/>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8888" name="五边形 10"/>
          <p:cNvSpPr/>
          <p:nvPr>
            <p:custDataLst>
              <p:tags r:id="rId13"/>
            </p:custDataLst>
          </p:nvPr>
        </p:nvSpPr>
        <p:spPr>
          <a:xfrm rot="16200000" flipH="1">
            <a:off x="4446199" y="4281207"/>
            <a:ext cx="779748" cy="2141688"/>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8890" name="任意多边形 11"/>
          <p:cNvSpPr/>
          <p:nvPr>
            <p:custDataLst>
              <p:tags r:id="rId14"/>
            </p:custDataLst>
          </p:nvPr>
        </p:nvSpPr>
        <p:spPr>
          <a:xfrm>
            <a:off x="3764900" y="2401951"/>
            <a:ext cx="2141688" cy="323207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50000"/>
              </a:lnSpc>
              <a:spcBef>
                <a:spcPct val="0"/>
              </a:spcBef>
              <a:spcAft>
                <a:spcPct val="0"/>
              </a:spcAft>
              <a:buClrTx/>
              <a:buSzTx/>
              <a:buFontTx/>
              <a:buNone/>
            </a:pPr>
            <a:endParaRPr kumimoji="0" lang="zh-CN" altLang="en-US" sz="1400" b="0" i="0" u="none" strike="noStrike" kern="1200" cap="none" spc="0" normalizeH="0" baseline="0" noProof="1">
              <a:ln>
                <a:noFill/>
              </a:ln>
              <a:solidFill>
                <a:prstClr val="black"/>
              </a:solidFill>
              <a:effectLst/>
              <a:uLnTx/>
              <a:uFillTx/>
              <a:latin typeface="+mn-ea"/>
              <a:cs typeface="+mn-ea"/>
              <a:sym typeface="+mn-lt"/>
            </a:endParaRPr>
          </a:p>
        </p:txBody>
      </p:sp>
      <p:sp>
        <p:nvSpPr>
          <p:cNvPr id="1048892" name="任意多边形 12"/>
          <p:cNvSpPr/>
          <p:nvPr>
            <p:custDataLst>
              <p:tags r:id="rId15"/>
            </p:custDataLst>
          </p:nvPr>
        </p:nvSpPr>
        <p:spPr>
          <a:xfrm flipV="1">
            <a:off x="3642647" y="1790072"/>
            <a:ext cx="2385315" cy="11469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8894" name="五边形 23"/>
          <p:cNvSpPr/>
          <p:nvPr>
            <p:custDataLst>
              <p:tags r:id="rId16"/>
            </p:custDataLst>
          </p:nvPr>
        </p:nvSpPr>
        <p:spPr>
          <a:xfrm rot="16200000" flipH="1">
            <a:off x="9751610" y="1646931"/>
            <a:ext cx="820236" cy="2385315"/>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8896" name="五边形 24"/>
          <p:cNvSpPr/>
          <p:nvPr>
            <p:custDataLst>
              <p:tags r:id="rId17"/>
            </p:custDataLst>
          </p:nvPr>
        </p:nvSpPr>
        <p:spPr>
          <a:xfrm rot="16200000" flipH="1">
            <a:off x="9772498" y="4303937"/>
            <a:ext cx="779748" cy="2143084"/>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8898" name="任意多边形 25"/>
          <p:cNvSpPr/>
          <p:nvPr>
            <p:custDataLst>
              <p:tags r:id="rId18"/>
            </p:custDataLst>
          </p:nvPr>
        </p:nvSpPr>
        <p:spPr>
          <a:xfrm>
            <a:off x="9090584" y="2425910"/>
            <a:ext cx="2143084" cy="323207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8900" name="任意多边形 26"/>
          <p:cNvSpPr/>
          <p:nvPr>
            <p:custDataLst>
              <p:tags r:id="rId19"/>
            </p:custDataLst>
          </p:nvPr>
        </p:nvSpPr>
        <p:spPr>
          <a:xfrm flipV="1">
            <a:off x="8968945" y="1814031"/>
            <a:ext cx="2385315" cy="11469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8902"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0"/>
            </p:custDataLst>
          </p:nvPr>
        </p:nvSpPr>
        <p:spPr bwMode="auto">
          <a:xfrm>
            <a:off x="9091198" y="3105981"/>
            <a:ext cx="2141688" cy="1929628"/>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地理位置：优越的地理位置，如交通枢纽、旅游节点等</a:t>
            </a:r>
            <a:endParaRPr sz="2000" err="1">
              <a:solidFill>
                <a:schemeClr val="tx1">
                  <a:lumMod val="75000"/>
                  <a:lumOff val="25000"/>
                </a:schemeClr>
              </a:solidFill>
              <a:latin typeface="+mn-ea"/>
              <a:ea typeface="+mn-ea"/>
              <a:cs typeface="+mn-ea"/>
              <a:sym typeface="+mn-lt"/>
            </a:endParaRPr>
          </a:p>
        </p:txBody>
      </p:sp>
      <p:sp>
        <p:nvSpPr>
          <p:cNvPr id="1048904"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1"/>
            </p:custDataLst>
          </p:nvPr>
        </p:nvSpPr>
        <p:spPr bwMode="auto">
          <a:xfrm>
            <a:off x="3764900" y="3082021"/>
            <a:ext cx="2141688" cy="1929628"/>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lang="zh-CN" altLang="en-US" sz="2000">
                <a:solidFill>
                  <a:schemeClr val="tx1">
                    <a:lumMod val="75000"/>
                    <a:lumOff val="25000"/>
                  </a:schemeClr>
                </a:solidFill>
                <a:latin typeface="+mn-ea"/>
                <a:ea typeface="+mn-ea"/>
                <a:cs typeface="+mn-ea"/>
                <a:sym typeface="+mn-lt"/>
              </a:rPr>
              <a:t>文化资源：历史遗迹、民俗文化等</a:t>
            </a:r>
            <a:endParaRPr lang="zh-CN" altLang="en-US" sz="2000">
              <a:solidFill>
                <a:schemeClr val="tx1">
                  <a:lumMod val="75000"/>
                  <a:lumOff val="25000"/>
                </a:schemeClr>
              </a:solidFill>
              <a:latin typeface="+mn-ea"/>
              <a:ea typeface="+mn-ea"/>
              <a:cs typeface="+mn-ea"/>
              <a:sym typeface="+mn-lt"/>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1" name=""/>
        <p:cNvGrpSpPr/>
        <p:nvPr/>
      </p:nvGrpSpPr>
      <p:grpSpPr>
        <a:xfrm>
          <a:off x="0" y="0"/>
          <a:ext cx="0" cy="0"/>
        </a:xfrm>
      </p:grpSpPr>
      <p:sp>
        <p:nvSpPr>
          <p:cNvPr id="1048938" name="标题 1"/>
          <p:cNvSpPr>
            <a:spLocks noGrp="1"/>
          </p:cNvSpPr>
          <p:nvPr>
            <p:ph type="title"/>
          </p:nvPr>
        </p:nvSpPr>
        <p:spPr/>
        <p:txBody>
          <a:bodyPr/>
          <a:lstStyle/>
          <a:p>
            <a:r>
              <a:rPr lang="zh-CN" altLang="en-US"/>
              <a:t>文化优势</a:t>
            </a:r>
            <a:endParaRPr lang="zh-CN" altLang="en-US"/>
          </a:p>
        </p:txBody>
      </p:sp>
      <p:sp>
        <p:nvSpPr>
          <p:cNvPr id="1048940" name="矩形 3"/>
          <p:cNvSpPr/>
          <p:nvPr>
            <p:custDataLst>
              <p:tags r:id="rId2"/>
            </p:custDataLst>
          </p:nvPr>
        </p:nvSpPr>
        <p:spPr>
          <a:xfrm>
            <a:off x="1564041" y="1364400"/>
            <a:ext cx="9598208" cy="1055296"/>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8942" name="矩形 13"/>
          <p:cNvSpPr/>
          <p:nvPr>
            <p:custDataLst>
              <p:tags r:id="rId3"/>
            </p:custDataLst>
          </p:nvPr>
        </p:nvSpPr>
        <p:spPr>
          <a:xfrm>
            <a:off x="1029812" y="1364400"/>
            <a:ext cx="260300" cy="1055296"/>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8944" name="文本框 4"/>
          <p:cNvSpPr txBox="1"/>
          <p:nvPr>
            <p:custDataLst>
              <p:tags r:id="rId4"/>
            </p:custDataLst>
          </p:nvPr>
        </p:nvSpPr>
        <p:spPr>
          <a:xfrm>
            <a:off x="1838861" y="1455579"/>
            <a:ext cx="9183796" cy="872991"/>
          </a:xfrm>
          <a:prstGeom prst="rect">
            <a:avLst/>
          </a:prstGeom>
          <a:noFill/>
        </p:spPr>
        <p:txBody>
          <a:bodyPr vert="horz" wrap="square" lIns="91440" tIns="45720" rIns="91440" bIns="45720" rtlCol="0" anchor="ctr"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区域旅游拥有丰富的文化遗产和历史遗迹，吸引着大量游客前来参观和了解。</a:t>
            </a:r>
            <a:endParaRPr lang="zh-CN" altLang="en-US" sz="2000" spc="150">
              <a:solidFill>
                <a:schemeClr val="tx1">
                  <a:lumMod val="85000"/>
                  <a:lumOff val="15000"/>
                </a:schemeClr>
              </a:solidFill>
              <a:latin typeface="+mn-ea"/>
              <a:sym typeface="+mn-ea"/>
            </a:endParaRPr>
          </a:p>
        </p:txBody>
      </p:sp>
      <p:sp>
        <p:nvSpPr>
          <p:cNvPr id="1048946" name="矩形 39"/>
          <p:cNvSpPr/>
          <p:nvPr>
            <p:custDataLst>
              <p:tags r:id="rId5"/>
            </p:custDataLst>
          </p:nvPr>
        </p:nvSpPr>
        <p:spPr>
          <a:xfrm>
            <a:off x="1564041" y="2617142"/>
            <a:ext cx="9598208" cy="1055296"/>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8948" name="矩形 5"/>
          <p:cNvSpPr/>
          <p:nvPr>
            <p:custDataLst>
              <p:tags r:id="rId6"/>
            </p:custDataLst>
          </p:nvPr>
        </p:nvSpPr>
        <p:spPr>
          <a:xfrm>
            <a:off x="1029812" y="2617142"/>
            <a:ext cx="260300" cy="1055296"/>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8950" name="文本框 41"/>
          <p:cNvSpPr txBox="1"/>
          <p:nvPr>
            <p:custDataLst>
              <p:tags r:id="rId7"/>
            </p:custDataLst>
          </p:nvPr>
        </p:nvSpPr>
        <p:spPr>
          <a:xfrm>
            <a:off x="1838861" y="2708320"/>
            <a:ext cx="9183796" cy="872991"/>
          </a:xfrm>
          <a:prstGeom prst="rect">
            <a:avLst/>
          </a:prstGeom>
          <a:noFill/>
        </p:spPr>
        <p:txBody>
          <a:bodyPr vert="horz" wrap="square" lIns="91440" tIns="45720" rIns="91440" bIns="45720" rtlCol="0" anchor="ctr"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区域旅游的文化特色和民俗风情具有独特魅力，为游客提供多样化的旅游体验。</a:t>
            </a:r>
            <a:endParaRPr lang="zh-CN" altLang="en-US" sz="2000" spc="150">
              <a:solidFill>
                <a:schemeClr val="tx1">
                  <a:lumMod val="85000"/>
                  <a:lumOff val="15000"/>
                </a:schemeClr>
              </a:solidFill>
              <a:latin typeface="+mn-ea"/>
              <a:sym typeface="+mn-ea"/>
            </a:endParaRPr>
          </a:p>
        </p:txBody>
      </p:sp>
      <p:sp>
        <p:nvSpPr>
          <p:cNvPr id="1048952" name="矩形 12"/>
          <p:cNvSpPr/>
          <p:nvPr>
            <p:custDataLst>
              <p:tags r:id="rId8"/>
            </p:custDataLst>
          </p:nvPr>
        </p:nvSpPr>
        <p:spPr>
          <a:xfrm>
            <a:off x="1564041" y="3869884"/>
            <a:ext cx="9598208" cy="1055296"/>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8954" name="矩形 17"/>
          <p:cNvSpPr/>
          <p:nvPr>
            <p:custDataLst>
              <p:tags r:id="rId9"/>
            </p:custDataLst>
          </p:nvPr>
        </p:nvSpPr>
        <p:spPr>
          <a:xfrm>
            <a:off x="1029812" y="3869884"/>
            <a:ext cx="260300" cy="1055296"/>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8956" name="文本框 19"/>
          <p:cNvSpPr txBox="1"/>
          <p:nvPr>
            <p:custDataLst>
              <p:tags r:id="rId10"/>
            </p:custDataLst>
          </p:nvPr>
        </p:nvSpPr>
        <p:spPr>
          <a:xfrm>
            <a:off x="1838861" y="3961062"/>
            <a:ext cx="9183796" cy="872991"/>
          </a:xfrm>
          <a:prstGeom prst="rect">
            <a:avLst/>
          </a:prstGeom>
          <a:noFill/>
        </p:spPr>
        <p:txBody>
          <a:bodyPr vert="horz" wrap="square" lIns="91440" tIns="45720" rIns="91440" bIns="45720" rtlCol="0" anchor="ctr"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区域旅游在文化传承和创新方面具有较强实力，能够为游客提供高质量的文化产品和服务。</a:t>
            </a:r>
            <a:endParaRPr lang="zh-CN" altLang="en-US" sz="2000" spc="150">
              <a:solidFill>
                <a:schemeClr val="tx1">
                  <a:lumMod val="85000"/>
                  <a:lumOff val="15000"/>
                </a:schemeClr>
              </a:solidFill>
              <a:latin typeface="+mn-ea"/>
              <a:sym typeface="+mn-ea"/>
            </a:endParaRPr>
          </a:p>
        </p:txBody>
      </p:sp>
      <p:sp>
        <p:nvSpPr>
          <p:cNvPr id="1048958" name="矩形 49"/>
          <p:cNvSpPr/>
          <p:nvPr>
            <p:custDataLst>
              <p:tags r:id="rId11"/>
            </p:custDataLst>
          </p:nvPr>
        </p:nvSpPr>
        <p:spPr>
          <a:xfrm>
            <a:off x="1564041" y="5121984"/>
            <a:ext cx="9598208" cy="1055296"/>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8960" name="矩形 26"/>
          <p:cNvSpPr/>
          <p:nvPr>
            <p:custDataLst>
              <p:tags r:id="rId12"/>
            </p:custDataLst>
          </p:nvPr>
        </p:nvSpPr>
        <p:spPr>
          <a:xfrm>
            <a:off x="1029812" y="5121984"/>
            <a:ext cx="260300" cy="1055296"/>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8962" name="文本框 27"/>
          <p:cNvSpPr txBox="1"/>
          <p:nvPr>
            <p:custDataLst>
              <p:tags r:id="rId13"/>
            </p:custDataLst>
          </p:nvPr>
        </p:nvSpPr>
        <p:spPr>
          <a:xfrm>
            <a:off x="1838861" y="5213162"/>
            <a:ext cx="9183796" cy="872991"/>
          </a:xfrm>
          <a:prstGeom prst="rect">
            <a:avLst/>
          </a:prstGeom>
          <a:noFill/>
        </p:spPr>
        <p:txBody>
          <a:bodyPr vert="horz" wrap="square" lIns="91440" tIns="45720" rIns="91440" bIns="45720" rtlCol="0" anchor="ctr"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区域旅游的文化资源和文化活动对于当地经济发展和文化交流具有重要意义，能够促进地区间的合作与共同发展。</a:t>
            </a:r>
            <a:endParaRPr lang="zh-CN" altLang="en-US" sz="2000" spc="150">
              <a:solidFill>
                <a:schemeClr val="tx1">
                  <a:lumMod val="85000"/>
                  <a:lumOff val="15000"/>
                </a:schemeClr>
              </a:solidFill>
              <a:latin typeface="+mn-ea"/>
              <a:sym typeface="+mn-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48996" name="标题 1"/>
          <p:cNvSpPr>
            <a:spLocks noGrp="1"/>
          </p:cNvSpPr>
          <p:nvPr>
            <p:ph type="title"/>
          </p:nvPr>
        </p:nvSpPr>
        <p:spPr/>
        <p:txBody>
          <a:bodyPr/>
          <a:lstStyle/>
          <a:p>
            <a:r>
              <a:rPr lang="zh-CN" altLang="en-US"/>
              <a:t>地理优势</a:t>
            </a:r>
            <a:endParaRPr lang="zh-CN" altLang="en-US"/>
          </a:p>
        </p:txBody>
      </p:sp>
      <p:sp>
        <p:nvSpPr>
          <p:cNvPr id="1048998" name="任意多边形: 形状 64"/>
          <p:cNvSpPr/>
          <p:nvPr>
            <p:custDataLst>
              <p:tags r:id="rId2"/>
            </p:custDataLst>
          </p:nvPr>
        </p:nvSpPr>
        <p:spPr>
          <a:xfrm rot="10800000">
            <a:off x="1306240" y="1364400"/>
            <a:ext cx="4429007" cy="225683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4000" b="1"/>
          </a:p>
        </p:txBody>
      </p:sp>
      <p:sp>
        <p:nvSpPr>
          <p:cNvPr id="1049000" name="矩形 65"/>
          <p:cNvSpPr/>
          <p:nvPr>
            <p:custDataLst>
              <p:tags r:id="rId3"/>
            </p:custDataLst>
          </p:nvPr>
        </p:nvSpPr>
        <p:spPr>
          <a:xfrm>
            <a:off x="1191930" y="1728521"/>
            <a:ext cx="218445" cy="218445"/>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002" name="文本框 66"/>
          <p:cNvSpPr txBox="1"/>
          <p:nvPr>
            <p:custDataLst>
              <p:tags r:id="rId4"/>
            </p:custDataLst>
          </p:nvPr>
        </p:nvSpPr>
        <p:spPr>
          <a:xfrm>
            <a:off x="1574032" y="1628981"/>
            <a:ext cx="3893432" cy="1276277"/>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lt1">
                    <a:lumMod val="100000"/>
                  </a:schemeClr>
                </a:solidFill>
                <a:latin typeface="Arial" pitchFamily="34" charset="0"/>
                <a:ea typeface="微软雅黑"/>
                <a:sym typeface="+mn-ea"/>
              </a:rPr>
              <a:t>地理位置优越，交通便利</a:t>
            </a:r>
            <a:endParaRPr lang="zh-CN" altLang="en-US" sz="2000" spc="150">
              <a:solidFill>
                <a:schemeClr val="lt1">
                  <a:lumMod val="100000"/>
                </a:schemeClr>
              </a:solidFill>
              <a:latin typeface="Arial" pitchFamily="34" charset="0"/>
              <a:ea typeface="微软雅黑"/>
              <a:sym typeface="+mn-ea"/>
            </a:endParaRPr>
          </a:p>
        </p:txBody>
      </p:sp>
      <p:sp>
        <p:nvSpPr>
          <p:cNvPr id="1049004" name="任意多边形: 形状 68"/>
          <p:cNvSpPr/>
          <p:nvPr>
            <p:custDataLst>
              <p:tags r:id="rId5"/>
            </p:custDataLst>
          </p:nvPr>
        </p:nvSpPr>
        <p:spPr>
          <a:xfrm rot="10800000">
            <a:off x="6513101" y="1364400"/>
            <a:ext cx="4429007" cy="225683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006" name="矩形 69"/>
          <p:cNvSpPr/>
          <p:nvPr>
            <p:custDataLst>
              <p:tags r:id="rId6"/>
            </p:custDataLst>
          </p:nvPr>
        </p:nvSpPr>
        <p:spPr>
          <a:xfrm>
            <a:off x="6398150" y="1728521"/>
            <a:ext cx="218445" cy="218445"/>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008" name="文本框 70"/>
          <p:cNvSpPr txBox="1"/>
          <p:nvPr>
            <p:custDataLst>
              <p:tags r:id="rId7"/>
            </p:custDataLst>
          </p:nvPr>
        </p:nvSpPr>
        <p:spPr>
          <a:xfrm>
            <a:off x="6780894" y="1628981"/>
            <a:ext cx="3893432" cy="1276277"/>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tx1">
                    <a:lumMod val="75000"/>
                    <a:lumOff val="25000"/>
                  </a:schemeClr>
                </a:solidFill>
                <a:latin typeface="Arial" pitchFamily="34" charset="0"/>
                <a:ea typeface="微软雅黑"/>
                <a:sym typeface="+mn-ea"/>
              </a:rPr>
              <a:t>自然景观和人文景观丰富多样</a:t>
            </a:r>
            <a:endParaRPr lang="zh-CN" altLang="en-US" sz="2000" spc="150">
              <a:solidFill>
                <a:schemeClr val="tx1">
                  <a:lumMod val="75000"/>
                  <a:lumOff val="25000"/>
                </a:schemeClr>
              </a:solidFill>
              <a:latin typeface="Arial" pitchFamily="34" charset="0"/>
              <a:ea typeface="微软雅黑"/>
              <a:sym typeface="+mn-ea"/>
            </a:endParaRPr>
          </a:p>
        </p:txBody>
      </p:sp>
      <p:sp>
        <p:nvSpPr>
          <p:cNvPr id="1049010" name="任意多边形: 形状 72"/>
          <p:cNvSpPr/>
          <p:nvPr>
            <p:custDataLst>
              <p:tags r:id="rId8"/>
            </p:custDataLst>
          </p:nvPr>
        </p:nvSpPr>
        <p:spPr>
          <a:xfrm rot="10800000">
            <a:off x="1306240" y="3920951"/>
            <a:ext cx="4429007" cy="225683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4000" b="1"/>
          </a:p>
        </p:txBody>
      </p:sp>
      <p:sp>
        <p:nvSpPr>
          <p:cNvPr id="1049012" name="文本框 74"/>
          <p:cNvSpPr txBox="1"/>
          <p:nvPr>
            <p:custDataLst>
              <p:tags r:id="rId9"/>
            </p:custDataLst>
          </p:nvPr>
        </p:nvSpPr>
        <p:spPr>
          <a:xfrm>
            <a:off x="1574032" y="4184890"/>
            <a:ext cx="3893432" cy="1276277"/>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altLang="en-US" sz="2000" spc="150">
                <a:solidFill>
                  <a:schemeClr val="lt1">
                    <a:lumMod val="100000"/>
                  </a:schemeClr>
                </a:solidFill>
                <a:latin typeface="Arial" pitchFamily="34" charset="0"/>
                <a:ea typeface="微软雅黑"/>
                <a:sym typeface="+mn-ea"/>
              </a:rPr>
              <a:t>气候条件适宜，适合旅游和度假</a:t>
            </a:r>
            <a:endParaRPr lang="zh-CN" altLang="en-US" sz="2000" spc="150">
              <a:solidFill>
                <a:schemeClr val="lt1">
                  <a:lumMod val="100000"/>
                </a:schemeClr>
              </a:solidFill>
              <a:latin typeface="Arial" pitchFamily="34" charset="0"/>
              <a:ea typeface="微软雅黑"/>
              <a:sym typeface="+mn-ea"/>
            </a:endParaRPr>
          </a:p>
        </p:txBody>
      </p:sp>
      <p:sp>
        <p:nvSpPr>
          <p:cNvPr id="1049014" name="矩形 73"/>
          <p:cNvSpPr/>
          <p:nvPr>
            <p:custDataLst>
              <p:tags r:id="rId10"/>
            </p:custDataLst>
          </p:nvPr>
        </p:nvSpPr>
        <p:spPr>
          <a:xfrm>
            <a:off x="1191930" y="4285072"/>
            <a:ext cx="218445" cy="218445"/>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016" name="任意多边形: 形状 83"/>
          <p:cNvSpPr/>
          <p:nvPr>
            <p:custDataLst>
              <p:tags r:id="rId11"/>
            </p:custDataLst>
          </p:nvPr>
        </p:nvSpPr>
        <p:spPr>
          <a:xfrm rot="10800000">
            <a:off x="6571540" y="3920951"/>
            <a:ext cx="4429007" cy="225683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018" name="矩形 84"/>
          <p:cNvSpPr/>
          <p:nvPr>
            <p:custDataLst>
              <p:tags r:id="rId12"/>
            </p:custDataLst>
          </p:nvPr>
        </p:nvSpPr>
        <p:spPr>
          <a:xfrm>
            <a:off x="6457231" y="4285072"/>
            <a:ext cx="218445" cy="218445"/>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020" name="文本框 85"/>
          <p:cNvSpPr txBox="1"/>
          <p:nvPr>
            <p:custDataLst>
              <p:tags r:id="rId13"/>
            </p:custDataLst>
          </p:nvPr>
        </p:nvSpPr>
        <p:spPr>
          <a:xfrm>
            <a:off x="6839333" y="4184890"/>
            <a:ext cx="3893432" cy="1276277"/>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tx1">
                    <a:lumMod val="75000"/>
                    <a:lumOff val="25000"/>
                  </a:schemeClr>
                </a:solidFill>
                <a:latin typeface="Arial" pitchFamily="34" charset="0"/>
                <a:ea typeface="微软雅黑"/>
                <a:sym typeface="+mn-ea"/>
              </a:rPr>
              <a:t>周边旅游资源丰富，可形成区域旅游网络</a:t>
            </a:r>
            <a:endParaRPr lang="zh-CN" altLang="en-US" sz="2000" spc="150">
              <a:solidFill>
                <a:schemeClr val="tx1">
                  <a:lumMod val="75000"/>
                  <a:lumOff val="25000"/>
                </a:schemeClr>
              </a:solidFill>
              <a:latin typeface="Arial" pitchFamily="34" charset="0"/>
              <a:ea typeface="微软雅黑"/>
              <a:sym typeface="+mn-ea"/>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49054" name="标题"/>
          <p:cNvSpPr>
            <a:spLocks noGrp="1"/>
          </p:cNvSpPr>
          <p:nvPr>
            <p:ph type="title"/>
            <p:custDataLst>
              <p:tags r:id="rId2"/>
            </p:custDataLst>
          </p:nvPr>
        </p:nvSpPr>
        <p:spPr>
          <a:xfrm>
            <a:off x="990691" y="2308321"/>
            <a:ext cx="7841673" cy="1152000"/>
          </a:xfrm>
        </p:spPr>
        <p:txBody>
          <a:bodyPr>
            <a:normAutofit fontScale="90000"/>
          </a:bodyPr>
          <a:lstStyle/>
          <a:p>
            <a:r>
              <a:rPr lang="zh-CN" altLang="en-US"/>
              <a:t>区域旅游的劣势（Weaknesses）</a:t>
            </a:r>
            <a:endParaRPr lang="zh-CN" altLang="en-US"/>
          </a:p>
        </p:txBody>
      </p:sp>
      <p:sp>
        <p:nvSpPr>
          <p:cNvPr id="1049056" name="节编号"/>
          <p:cNvSpPr>
            <a:spLocks noGrp="1"/>
          </p:cNvSpPr>
          <p:nvPr>
            <p:ph type="body" sz="quarter" idx="13"/>
            <p:custDataLst>
              <p:tags r:id="rId3"/>
            </p:custDataLst>
          </p:nvPr>
        </p:nvSpPr>
        <p:spPr>
          <a:xfrm>
            <a:off x="971405" y="442221"/>
            <a:ext cx="7841673" cy="2174364"/>
          </a:xfrm>
        </p:spPr>
        <p:txBody>
          <a:bodyPr>
            <a:normAutofit/>
          </a:bodyPr>
          <a:lstStyle/>
          <a:p>
            <a:r>
              <a:rPr lang="en-US" altLang="zh-CN"/>
              <a:t>02</a:t>
            </a:r>
            <a:endParaRPr lang="en-US" altLang="zh-CN"/>
          </a:p>
        </p:txBody>
      </p:sp>
    </p:spTree>
    <p:custDataLst>
      <p:tags r:id="rId4"/>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49090" name="标题 1"/>
          <p:cNvSpPr>
            <a:spLocks noGrp="1"/>
          </p:cNvSpPr>
          <p:nvPr>
            <p:ph type="title"/>
          </p:nvPr>
        </p:nvSpPr>
        <p:spPr/>
        <p:txBody>
          <a:bodyPr/>
          <a:lstStyle/>
          <a:p>
            <a:r>
              <a:rPr lang="zh-CN" altLang="en-US"/>
              <a:t>基础设施不足</a:t>
            </a:r>
            <a:endParaRPr lang="zh-CN" altLang="en-US"/>
          </a:p>
        </p:txBody>
      </p:sp>
      <p:sp>
        <p:nvSpPr>
          <p:cNvPr id="1049092" name="圆角矩形 26"/>
          <p:cNvSpPr/>
          <p:nvPr>
            <p:custDataLst>
              <p:tags r:id="rId2"/>
            </p:custDataLst>
          </p:nvPr>
        </p:nvSpPr>
        <p:spPr>
          <a:xfrm>
            <a:off x="838200" y="1852984"/>
            <a:ext cx="2485527" cy="3835905"/>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49094" name="圆角矩形 28"/>
          <p:cNvSpPr/>
          <p:nvPr>
            <p:custDataLst>
              <p:tags r:id="rId3"/>
            </p:custDataLst>
          </p:nvPr>
        </p:nvSpPr>
        <p:spPr>
          <a:xfrm>
            <a:off x="840636" y="1852984"/>
            <a:ext cx="2480833" cy="203831"/>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effectLst/>
              <a:latin typeface="+mn-ea"/>
              <a:sym typeface="+mn-ea"/>
            </a:endParaRPr>
          </a:p>
        </p:txBody>
      </p:sp>
      <p:sp>
        <p:nvSpPr>
          <p:cNvPr id="1049096" name="文本框 31"/>
          <p:cNvSpPr txBox="1"/>
          <p:nvPr>
            <p:custDataLst>
              <p:tags r:id="rId4"/>
            </p:custDataLst>
          </p:nvPr>
        </p:nvSpPr>
        <p:spPr>
          <a:xfrm>
            <a:off x="986770" y="2256680"/>
            <a:ext cx="2188497" cy="3264364"/>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auto">
              <a:lnSpc>
                <a:spcPct val="120000"/>
              </a:lnSpc>
            </a:pPr>
            <a:r>
              <a:rPr lang="zh-CN" altLang="en-US" sz="2000" spc="200">
                <a:solidFill>
                  <a:schemeClr val="tx1">
                    <a:lumMod val="85000"/>
                    <a:lumOff val="15000"/>
                  </a:schemeClr>
                </a:solidFill>
                <a:latin typeface="+mn-ea"/>
                <a:sym typeface="+mn-ea"/>
              </a:rPr>
              <a:t>交通不便：区域内的交通网络不够发达，影响游客出行</a:t>
            </a:r>
            <a:endParaRPr lang="zh-CN" altLang="en-US" sz="2000" spc="200">
              <a:solidFill>
                <a:schemeClr val="tx1">
                  <a:lumMod val="85000"/>
                  <a:lumOff val="15000"/>
                </a:schemeClr>
              </a:solidFill>
              <a:latin typeface="+mn-ea"/>
              <a:sym typeface="+mn-ea"/>
            </a:endParaRPr>
          </a:p>
        </p:txBody>
      </p:sp>
      <p:sp>
        <p:nvSpPr>
          <p:cNvPr id="1049098" name="圆角矩形 29"/>
          <p:cNvSpPr/>
          <p:nvPr>
            <p:custDataLst>
              <p:tags r:id="rId5"/>
            </p:custDataLst>
          </p:nvPr>
        </p:nvSpPr>
        <p:spPr>
          <a:xfrm>
            <a:off x="3514898" y="1852984"/>
            <a:ext cx="2485527" cy="3835905"/>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49100" name="圆角矩形 32"/>
          <p:cNvSpPr/>
          <p:nvPr>
            <p:custDataLst>
              <p:tags r:id="rId6"/>
            </p:custDataLst>
          </p:nvPr>
        </p:nvSpPr>
        <p:spPr>
          <a:xfrm>
            <a:off x="3517334" y="1852984"/>
            <a:ext cx="2480833" cy="203831"/>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effectLst/>
              <a:latin typeface="+mn-ea"/>
            </a:endParaRPr>
          </a:p>
        </p:txBody>
      </p:sp>
      <p:sp>
        <p:nvSpPr>
          <p:cNvPr id="1049102" name="文本框 34"/>
          <p:cNvSpPr txBox="1"/>
          <p:nvPr>
            <p:custDataLst>
              <p:tags r:id="rId7"/>
            </p:custDataLst>
          </p:nvPr>
        </p:nvSpPr>
        <p:spPr>
          <a:xfrm>
            <a:off x="3665904" y="2256680"/>
            <a:ext cx="2185815" cy="3265652"/>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住宿条件差：区域内的酒店、客栈等住宿设施不够完善，不能满足游客需求</a:t>
            </a:r>
            <a:endParaRPr lang="zh-CN" altLang="en-US" sz="2000" spc="200">
              <a:solidFill>
                <a:schemeClr val="tx1">
                  <a:lumMod val="85000"/>
                  <a:lumOff val="15000"/>
                </a:schemeClr>
              </a:solidFill>
              <a:latin typeface="+mn-ea"/>
              <a:sym typeface="+mn-ea"/>
            </a:endParaRPr>
          </a:p>
        </p:txBody>
      </p:sp>
      <p:sp>
        <p:nvSpPr>
          <p:cNvPr id="1049104" name="圆角矩形 3"/>
          <p:cNvSpPr/>
          <p:nvPr>
            <p:custDataLst>
              <p:tags r:id="rId8"/>
            </p:custDataLst>
          </p:nvPr>
        </p:nvSpPr>
        <p:spPr>
          <a:xfrm>
            <a:off x="6191596" y="1852984"/>
            <a:ext cx="2485527" cy="3835905"/>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49106" name="圆角矩形 4"/>
          <p:cNvSpPr/>
          <p:nvPr>
            <p:custDataLst>
              <p:tags r:id="rId9"/>
            </p:custDataLst>
          </p:nvPr>
        </p:nvSpPr>
        <p:spPr>
          <a:xfrm>
            <a:off x="6194032" y="1852984"/>
            <a:ext cx="2480833" cy="203831"/>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effectLst/>
              <a:latin typeface="+mn-ea"/>
            </a:endParaRPr>
          </a:p>
        </p:txBody>
      </p:sp>
      <p:sp>
        <p:nvSpPr>
          <p:cNvPr id="1049108" name="文本框 5"/>
          <p:cNvSpPr txBox="1"/>
          <p:nvPr>
            <p:custDataLst>
              <p:tags r:id="rId10"/>
            </p:custDataLst>
          </p:nvPr>
        </p:nvSpPr>
        <p:spPr>
          <a:xfrm>
            <a:off x="6341993" y="2256680"/>
            <a:ext cx="2185815" cy="3265652"/>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旅游服务水平低：区域内的旅游服务人员素质和服务水平有待提高</a:t>
            </a:r>
            <a:endParaRPr lang="zh-CN" altLang="en-US" sz="2000" spc="200">
              <a:solidFill>
                <a:schemeClr val="tx1">
                  <a:lumMod val="85000"/>
                  <a:lumOff val="15000"/>
                </a:schemeClr>
              </a:solidFill>
              <a:latin typeface="+mn-ea"/>
              <a:sym typeface="+mn-ea"/>
            </a:endParaRPr>
          </a:p>
        </p:txBody>
      </p:sp>
      <p:sp>
        <p:nvSpPr>
          <p:cNvPr id="1049110" name="圆角矩形 8"/>
          <p:cNvSpPr/>
          <p:nvPr>
            <p:custDataLst>
              <p:tags r:id="rId11"/>
            </p:custDataLst>
          </p:nvPr>
        </p:nvSpPr>
        <p:spPr>
          <a:xfrm>
            <a:off x="8868295" y="1852984"/>
            <a:ext cx="2485527" cy="3835905"/>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49112" name="圆角矩形 9"/>
          <p:cNvSpPr/>
          <p:nvPr>
            <p:custDataLst>
              <p:tags r:id="rId12"/>
            </p:custDataLst>
          </p:nvPr>
        </p:nvSpPr>
        <p:spPr>
          <a:xfrm>
            <a:off x="8870730" y="1852984"/>
            <a:ext cx="2480833" cy="203831"/>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effectLst/>
              <a:latin typeface="+mn-ea"/>
            </a:endParaRPr>
          </a:p>
        </p:txBody>
      </p:sp>
      <p:sp>
        <p:nvSpPr>
          <p:cNvPr id="1049114" name="文本框 10"/>
          <p:cNvSpPr txBox="1"/>
          <p:nvPr>
            <p:custDataLst>
              <p:tags r:id="rId13"/>
            </p:custDataLst>
          </p:nvPr>
        </p:nvSpPr>
        <p:spPr>
          <a:xfrm>
            <a:off x="9018691" y="2256680"/>
            <a:ext cx="2185815" cy="3265652"/>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旅游资源开发不足：部分区域内的旅游资源未得到充分开发，缺乏吸引力</a:t>
            </a:r>
            <a:endParaRPr lang="zh-CN" altLang="en-US" sz="2000" spc="200">
              <a:solidFill>
                <a:schemeClr val="tx1">
                  <a:lumMod val="85000"/>
                  <a:lumOff val="15000"/>
                </a:schemeClr>
              </a:solidFill>
              <a:latin typeface="+mn-ea"/>
              <a:sym typeface="+mn-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3" name=""/>
        <p:cNvGrpSpPr/>
        <p:nvPr/>
      </p:nvGrpSpPr>
      <p:grpSpPr>
        <a:xfrm>
          <a:off x="0" y="0"/>
          <a:ext cx="0" cy="0"/>
        </a:xfrm>
      </p:grpSpPr>
      <p:sp>
        <p:nvSpPr>
          <p:cNvPr id="1049148" name="标题 1"/>
          <p:cNvSpPr>
            <a:spLocks noGrp="1"/>
          </p:cNvSpPr>
          <p:nvPr>
            <p:ph type="title"/>
          </p:nvPr>
        </p:nvSpPr>
        <p:spPr/>
        <p:txBody>
          <a:bodyPr/>
          <a:lstStyle/>
          <a:p>
            <a:r>
              <a:rPr lang="zh-CN" altLang="en-US"/>
              <a:t>旅游服务水平不高</a:t>
            </a:r>
            <a:endParaRPr lang="zh-CN" altLang="en-US"/>
          </a:p>
        </p:txBody>
      </p:sp>
      <p:sp>
        <p:nvSpPr>
          <p:cNvPr id="1049150" name="任意多边形: 形状 64"/>
          <p:cNvSpPr/>
          <p:nvPr>
            <p:custDataLst>
              <p:tags r:id="rId2"/>
            </p:custDataLst>
          </p:nvPr>
        </p:nvSpPr>
        <p:spPr>
          <a:xfrm rot="10800000">
            <a:off x="1306240" y="1364400"/>
            <a:ext cx="4429007" cy="225683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4000" b="1"/>
          </a:p>
        </p:txBody>
      </p:sp>
      <p:sp>
        <p:nvSpPr>
          <p:cNvPr id="1049152" name="矩形 65"/>
          <p:cNvSpPr/>
          <p:nvPr>
            <p:custDataLst>
              <p:tags r:id="rId3"/>
            </p:custDataLst>
          </p:nvPr>
        </p:nvSpPr>
        <p:spPr>
          <a:xfrm>
            <a:off x="1191930" y="1728521"/>
            <a:ext cx="218445" cy="218445"/>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154" name="文本框 66"/>
          <p:cNvSpPr txBox="1"/>
          <p:nvPr>
            <p:custDataLst>
              <p:tags r:id="rId4"/>
            </p:custDataLst>
          </p:nvPr>
        </p:nvSpPr>
        <p:spPr>
          <a:xfrm>
            <a:off x="1574032" y="1628981"/>
            <a:ext cx="3893432" cy="1276277"/>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lt1">
                    <a:lumMod val="100000"/>
                  </a:schemeClr>
                </a:solidFill>
                <a:latin typeface="Arial" pitchFamily="34" charset="0"/>
                <a:ea typeface="微软雅黑"/>
                <a:sym typeface="+mn-ea"/>
              </a:rPr>
              <a:t>旅游从业人员素质参差不齐</a:t>
            </a:r>
            <a:endParaRPr lang="zh-CN" altLang="en-US" sz="2000" spc="150">
              <a:solidFill>
                <a:schemeClr val="lt1">
                  <a:lumMod val="100000"/>
                </a:schemeClr>
              </a:solidFill>
              <a:latin typeface="Arial" pitchFamily="34" charset="0"/>
              <a:ea typeface="微软雅黑"/>
              <a:sym typeface="+mn-ea"/>
            </a:endParaRPr>
          </a:p>
        </p:txBody>
      </p:sp>
      <p:sp>
        <p:nvSpPr>
          <p:cNvPr id="1049156" name="任意多边形: 形状 68"/>
          <p:cNvSpPr/>
          <p:nvPr>
            <p:custDataLst>
              <p:tags r:id="rId5"/>
            </p:custDataLst>
          </p:nvPr>
        </p:nvSpPr>
        <p:spPr>
          <a:xfrm rot="10800000">
            <a:off x="6513101" y="1364400"/>
            <a:ext cx="4429007" cy="225683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158" name="矩形 69"/>
          <p:cNvSpPr/>
          <p:nvPr>
            <p:custDataLst>
              <p:tags r:id="rId6"/>
            </p:custDataLst>
          </p:nvPr>
        </p:nvSpPr>
        <p:spPr>
          <a:xfrm>
            <a:off x="6398150" y="1728521"/>
            <a:ext cx="218445" cy="218445"/>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160" name="文本框 70"/>
          <p:cNvSpPr txBox="1"/>
          <p:nvPr>
            <p:custDataLst>
              <p:tags r:id="rId7"/>
            </p:custDataLst>
          </p:nvPr>
        </p:nvSpPr>
        <p:spPr>
          <a:xfrm>
            <a:off x="6780894" y="1628981"/>
            <a:ext cx="3893432" cy="1276277"/>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tx1">
                    <a:lumMod val="75000"/>
                    <a:lumOff val="25000"/>
                  </a:schemeClr>
                </a:solidFill>
                <a:latin typeface="Arial" pitchFamily="34" charset="0"/>
                <a:ea typeface="微软雅黑"/>
                <a:sym typeface="+mn-ea"/>
              </a:rPr>
              <a:t>旅游设施不完善，影响游客体验</a:t>
            </a:r>
            <a:endParaRPr lang="zh-CN" altLang="en-US" sz="2000" spc="150">
              <a:solidFill>
                <a:schemeClr val="tx1">
                  <a:lumMod val="75000"/>
                  <a:lumOff val="25000"/>
                </a:schemeClr>
              </a:solidFill>
              <a:latin typeface="Arial" pitchFamily="34" charset="0"/>
              <a:ea typeface="微软雅黑"/>
              <a:sym typeface="+mn-ea"/>
            </a:endParaRPr>
          </a:p>
        </p:txBody>
      </p:sp>
      <p:sp>
        <p:nvSpPr>
          <p:cNvPr id="1049162" name="任意多边形: 形状 72"/>
          <p:cNvSpPr/>
          <p:nvPr>
            <p:custDataLst>
              <p:tags r:id="rId8"/>
            </p:custDataLst>
          </p:nvPr>
        </p:nvSpPr>
        <p:spPr>
          <a:xfrm rot="10800000">
            <a:off x="1306240" y="3920951"/>
            <a:ext cx="4429007" cy="225683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4000" b="1"/>
          </a:p>
        </p:txBody>
      </p:sp>
      <p:sp>
        <p:nvSpPr>
          <p:cNvPr id="1049164" name="文本框 74"/>
          <p:cNvSpPr txBox="1"/>
          <p:nvPr>
            <p:custDataLst>
              <p:tags r:id="rId9"/>
            </p:custDataLst>
          </p:nvPr>
        </p:nvSpPr>
        <p:spPr>
          <a:xfrm>
            <a:off x="1574032" y="4184890"/>
            <a:ext cx="3893432" cy="1276277"/>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altLang="en-US" sz="2000" spc="150">
                <a:solidFill>
                  <a:schemeClr val="lt1">
                    <a:lumMod val="100000"/>
                  </a:schemeClr>
                </a:solidFill>
                <a:latin typeface="Arial" pitchFamily="34" charset="0"/>
                <a:ea typeface="微软雅黑"/>
                <a:sym typeface="+mn-ea"/>
              </a:rPr>
              <a:t>旅游服务质量不稳定，投诉率较高</a:t>
            </a:r>
            <a:endParaRPr lang="zh-CN" altLang="en-US" sz="2000" spc="150">
              <a:solidFill>
                <a:schemeClr val="lt1">
                  <a:lumMod val="100000"/>
                </a:schemeClr>
              </a:solidFill>
              <a:latin typeface="Arial" pitchFamily="34" charset="0"/>
              <a:ea typeface="微软雅黑"/>
              <a:sym typeface="+mn-ea"/>
            </a:endParaRPr>
          </a:p>
        </p:txBody>
      </p:sp>
      <p:sp>
        <p:nvSpPr>
          <p:cNvPr id="1049166" name="矩形 73"/>
          <p:cNvSpPr/>
          <p:nvPr>
            <p:custDataLst>
              <p:tags r:id="rId10"/>
            </p:custDataLst>
          </p:nvPr>
        </p:nvSpPr>
        <p:spPr>
          <a:xfrm>
            <a:off x="1191930" y="4285072"/>
            <a:ext cx="218445" cy="218445"/>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168" name="任意多边形: 形状 83"/>
          <p:cNvSpPr/>
          <p:nvPr>
            <p:custDataLst>
              <p:tags r:id="rId11"/>
            </p:custDataLst>
          </p:nvPr>
        </p:nvSpPr>
        <p:spPr>
          <a:xfrm rot="10800000">
            <a:off x="6571540" y="3920951"/>
            <a:ext cx="4429007" cy="225683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170" name="矩形 84"/>
          <p:cNvSpPr/>
          <p:nvPr>
            <p:custDataLst>
              <p:tags r:id="rId12"/>
            </p:custDataLst>
          </p:nvPr>
        </p:nvSpPr>
        <p:spPr>
          <a:xfrm>
            <a:off x="6457231" y="4285072"/>
            <a:ext cx="218445" cy="218445"/>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172" name="文本框 85"/>
          <p:cNvSpPr txBox="1"/>
          <p:nvPr>
            <p:custDataLst>
              <p:tags r:id="rId13"/>
            </p:custDataLst>
          </p:nvPr>
        </p:nvSpPr>
        <p:spPr>
          <a:xfrm>
            <a:off x="6839333" y="4184890"/>
            <a:ext cx="3893432" cy="1276277"/>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tx1">
                    <a:lumMod val="75000"/>
                    <a:lumOff val="25000"/>
                  </a:schemeClr>
                </a:solidFill>
                <a:latin typeface="Arial" pitchFamily="34" charset="0"/>
                <a:ea typeface="微软雅黑"/>
                <a:sym typeface="+mn-ea"/>
              </a:rPr>
              <a:t>缺乏专业的管理和培训体系</a:t>
            </a:r>
            <a:endParaRPr lang="zh-CN" altLang="en-US" sz="2000" spc="150">
              <a:solidFill>
                <a:schemeClr val="tx1">
                  <a:lumMod val="75000"/>
                  <a:lumOff val="25000"/>
                </a:schemeClr>
              </a:solidFill>
              <a:latin typeface="Arial" pitchFamily="34" charset="0"/>
              <a:ea typeface="微软雅黑"/>
              <a:sym typeface="+mn-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1" name=""/>
        <p:cNvGrpSpPr/>
        <p:nvPr/>
      </p:nvGrpSpPr>
      <p:grpSpPr>
        <a:xfrm>
          <a:off x="0" y="0"/>
          <a:ext cx="0" cy="0"/>
        </a:xfrm>
      </p:grpSpPr>
      <p:sp>
        <p:nvSpPr>
          <p:cNvPr id="1049206" name="标题 1"/>
          <p:cNvSpPr>
            <a:spLocks noGrp="1"/>
          </p:cNvSpPr>
          <p:nvPr>
            <p:ph type="title"/>
          </p:nvPr>
        </p:nvSpPr>
        <p:spPr/>
        <p:txBody>
          <a:bodyPr/>
          <a:lstStyle/>
          <a:p>
            <a:r>
              <a:rPr lang="zh-CN" altLang="en-US"/>
              <a:t>缺乏统一规划和管理</a:t>
            </a:r>
            <a:endParaRPr lang="zh-CN" altLang="en-US"/>
          </a:p>
        </p:txBody>
      </p:sp>
      <p:sp>
        <p:nvSpPr>
          <p:cNvPr id="1049208" name="任意多边形 20"/>
          <p:cNvSpPr/>
          <p:nvPr>
            <p:custDataLst>
              <p:tags r:id="rId2"/>
            </p:custDataLst>
          </p:nvPr>
        </p:nvSpPr>
        <p:spPr>
          <a:xfrm rot="2700000">
            <a:off x="1675982" y="1364400"/>
            <a:ext cx="1291603" cy="129384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1049210" name="文本框 24"/>
          <p:cNvSpPr txBox="1"/>
          <p:nvPr>
            <p:custDataLst>
              <p:tags r:id="rId3"/>
            </p:custDataLst>
          </p:nvPr>
        </p:nvSpPr>
        <p:spPr bwMode="auto">
          <a:xfrm>
            <a:off x="1317531" y="3113403"/>
            <a:ext cx="2008977" cy="3064097"/>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区域旅游资源分散，缺乏整合和协同发展</a:t>
            </a:r>
            <a:endParaRPr lang="zh-CN" altLang="en-US" sz="2000" spc="150">
              <a:solidFill>
                <a:schemeClr val="tx1">
                  <a:lumMod val="75000"/>
                  <a:lumOff val="25000"/>
                </a:schemeClr>
              </a:solidFill>
              <a:latin typeface="+mn-ea"/>
              <a:sym typeface="+mn-ea"/>
            </a:endParaRPr>
          </a:p>
        </p:txBody>
      </p:sp>
      <p:sp>
        <p:nvSpPr>
          <p:cNvPr id="1049212" name="矩形 42"/>
          <p:cNvSpPr/>
          <p:nvPr>
            <p:custDataLst>
              <p:tags r:id="rId4"/>
            </p:custDataLst>
          </p:nvPr>
        </p:nvSpPr>
        <p:spPr>
          <a:xfrm>
            <a:off x="1450558" y="2733328"/>
            <a:ext cx="1742579" cy="123401"/>
          </a:xfrm>
          <a:prstGeom prst="rect">
            <a:avLst/>
          </a:pr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
        <p:nvSpPr>
          <p:cNvPr id="1049214" name="任意多边形 18"/>
          <p:cNvSpPr/>
          <p:nvPr>
            <p:custDataLst>
              <p:tags r:id="rId5"/>
            </p:custDataLst>
          </p:nvPr>
        </p:nvSpPr>
        <p:spPr>
          <a:xfrm rot="5400000">
            <a:off x="4192345" y="1364400"/>
            <a:ext cx="1291603" cy="129384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1049216" name="文本框 27"/>
          <p:cNvSpPr txBox="1"/>
          <p:nvPr>
            <p:custDataLst>
              <p:tags r:id="rId6"/>
            </p:custDataLst>
          </p:nvPr>
        </p:nvSpPr>
        <p:spPr bwMode="auto">
          <a:xfrm>
            <a:off x="3833239" y="3113403"/>
            <a:ext cx="2008977" cy="3064097"/>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旅游设施和服务水平参差不齐，影响游客体验</a:t>
            </a:r>
            <a:endParaRPr lang="zh-CN" altLang="en-US" sz="2000" spc="150">
              <a:solidFill>
                <a:schemeClr val="tx1">
                  <a:lumMod val="75000"/>
                  <a:lumOff val="25000"/>
                </a:schemeClr>
              </a:solidFill>
              <a:latin typeface="+mn-ea"/>
              <a:sym typeface="+mn-ea"/>
            </a:endParaRPr>
          </a:p>
        </p:txBody>
      </p:sp>
      <p:sp>
        <p:nvSpPr>
          <p:cNvPr id="1049218" name="矩形 43"/>
          <p:cNvSpPr/>
          <p:nvPr>
            <p:custDataLst>
              <p:tags r:id="rId7"/>
            </p:custDataLst>
          </p:nvPr>
        </p:nvSpPr>
        <p:spPr>
          <a:xfrm>
            <a:off x="3966921" y="2733328"/>
            <a:ext cx="1742579" cy="123401"/>
          </a:xfrm>
          <a:prstGeom prst="rect">
            <a:avLst/>
          </a:pr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
        <p:nvSpPr>
          <p:cNvPr id="1049220" name="任意多边形 21"/>
          <p:cNvSpPr/>
          <p:nvPr>
            <p:custDataLst>
              <p:tags r:id="rId8"/>
            </p:custDataLst>
          </p:nvPr>
        </p:nvSpPr>
        <p:spPr>
          <a:xfrm rot="18900000" flipH="1">
            <a:off x="6708053" y="1364400"/>
            <a:ext cx="1291603" cy="129384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1049222" name="文本框 30"/>
          <p:cNvSpPr txBox="1"/>
          <p:nvPr>
            <p:custDataLst>
              <p:tags r:id="rId9"/>
            </p:custDataLst>
          </p:nvPr>
        </p:nvSpPr>
        <p:spPr bwMode="auto">
          <a:xfrm>
            <a:off x="6349602" y="3113403"/>
            <a:ext cx="2008977" cy="3064097"/>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缺乏专业的管理团队和规范的管理制度</a:t>
            </a:r>
            <a:endParaRPr lang="zh-CN" altLang="en-US" sz="2000" spc="150">
              <a:solidFill>
                <a:schemeClr val="tx1">
                  <a:lumMod val="75000"/>
                  <a:lumOff val="25000"/>
                </a:schemeClr>
              </a:solidFill>
              <a:latin typeface="+mn-ea"/>
              <a:sym typeface="+mn-ea"/>
            </a:endParaRPr>
          </a:p>
        </p:txBody>
      </p:sp>
      <p:sp>
        <p:nvSpPr>
          <p:cNvPr id="1049224" name="矩形 44"/>
          <p:cNvSpPr/>
          <p:nvPr>
            <p:custDataLst>
              <p:tags r:id="rId10"/>
            </p:custDataLst>
          </p:nvPr>
        </p:nvSpPr>
        <p:spPr>
          <a:xfrm>
            <a:off x="6481973" y="2733328"/>
            <a:ext cx="1742579" cy="123401"/>
          </a:xfrm>
          <a:prstGeom prst="rect">
            <a:avLst/>
          </a:pr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
        <p:nvSpPr>
          <p:cNvPr id="1049226" name="任意多边形 22"/>
          <p:cNvSpPr/>
          <p:nvPr>
            <p:custDataLst>
              <p:tags r:id="rId11"/>
            </p:custDataLst>
          </p:nvPr>
        </p:nvSpPr>
        <p:spPr>
          <a:xfrm rot="2700000" flipH="1" flipV="1">
            <a:off x="9223761" y="1364400"/>
            <a:ext cx="1291603" cy="129384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1049228" name="文本框 33"/>
          <p:cNvSpPr txBox="1"/>
          <p:nvPr>
            <p:custDataLst>
              <p:tags r:id="rId12"/>
            </p:custDataLst>
          </p:nvPr>
        </p:nvSpPr>
        <p:spPr bwMode="auto">
          <a:xfrm>
            <a:off x="8865310" y="3113403"/>
            <a:ext cx="2008977" cy="3064097"/>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存在同质化竞争，难以形成特色和品牌</a:t>
            </a:r>
            <a:endParaRPr lang="zh-CN" altLang="en-US" sz="2000" spc="150">
              <a:solidFill>
                <a:schemeClr val="tx1">
                  <a:lumMod val="75000"/>
                  <a:lumOff val="25000"/>
                </a:schemeClr>
              </a:solidFill>
              <a:latin typeface="+mn-ea"/>
              <a:sym typeface="+mn-ea"/>
            </a:endParaRPr>
          </a:p>
        </p:txBody>
      </p:sp>
      <p:sp>
        <p:nvSpPr>
          <p:cNvPr id="1049230" name="矩形 45"/>
          <p:cNvSpPr/>
          <p:nvPr>
            <p:custDataLst>
              <p:tags r:id="rId13"/>
            </p:custDataLst>
          </p:nvPr>
        </p:nvSpPr>
        <p:spPr>
          <a:xfrm>
            <a:off x="8998337" y="2733328"/>
            <a:ext cx="1742579" cy="123401"/>
          </a:xfrm>
          <a:prstGeom prst="rect">
            <a:avLst/>
          </a:pr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9" name=""/>
        <p:cNvGrpSpPr/>
        <p:nvPr/>
      </p:nvGrpSpPr>
      <p:grpSpPr>
        <a:xfrm>
          <a:off x="0" y="0"/>
          <a:ext cx="0" cy="0"/>
        </a:xfrm>
      </p:grpSpPr>
      <p:sp>
        <p:nvSpPr>
          <p:cNvPr id="1049264" name="标题"/>
          <p:cNvSpPr>
            <a:spLocks noGrp="1"/>
          </p:cNvSpPr>
          <p:nvPr>
            <p:ph type="title"/>
            <p:custDataLst>
              <p:tags r:id="rId2"/>
            </p:custDataLst>
          </p:nvPr>
        </p:nvSpPr>
        <p:spPr>
          <a:xfrm>
            <a:off x="990691" y="2308321"/>
            <a:ext cx="7841673" cy="1152000"/>
          </a:xfrm>
        </p:spPr>
        <p:txBody>
          <a:bodyPr>
            <a:normAutofit fontScale="90000"/>
          </a:bodyPr>
          <a:lstStyle/>
          <a:p>
            <a:r>
              <a:rPr lang="zh-CN" altLang="en-US"/>
              <a:t>区域旅游的机会（Opportunities）</a:t>
            </a:r>
            <a:endParaRPr lang="zh-CN" altLang="en-US"/>
          </a:p>
        </p:txBody>
      </p:sp>
      <p:sp>
        <p:nvSpPr>
          <p:cNvPr id="1049266" name="节编号"/>
          <p:cNvSpPr>
            <a:spLocks noGrp="1"/>
          </p:cNvSpPr>
          <p:nvPr>
            <p:ph type="body" sz="quarter" idx="13"/>
            <p:custDataLst>
              <p:tags r:id="rId3"/>
            </p:custDataLst>
          </p:nvPr>
        </p:nvSpPr>
        <p:spPr>
          <a:xfrm>
            <a:off x="971405" y="442221"/>
            <a:ext cx="7841673" cy="2174364"/>
          </a:xfrm>
        </p:spPr>
        <p:txBody>
          <a:bodyPr>
            <a:normAutofit/>
          </a:bodyPr>
          <a:lstStyle/>
          <a:p>
            <a:r>
              <a:rPr lang="en-US" altLang="zh-CN"/>
              <a:t>03</a:t>
            </a:r>
            <a:endParaRPr lang="en-US" altLang="zh-CN"/>
          </a:p>
        </p:txBody>
      </p:sp>
    </p:spTree>
    <p:custDataLst>
      <p:tags r:id="rId4"/>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https://d.book118.com/917053056146006040</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80"/>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2"/>
  <p:tag name="KSO_WM_UNIT_INDEX" val="2"/>
  <p:tag name="KSO_WM_UNIT_LAYERLEVEL" val="1"/>
  <p:tag name="KSO_WM_UNIT_NOCLEAR" val="0"/>
  <p:tag name="KSO_WM_UNIT_PRESET_TEXT" val="公司名占位符"/>
  <p:tag name="KSO_WM_UNIT_SUBTYPE" val="g"/>
  <p:tag name="KSO_WM_UNIT_TYPE" val="f"/>
  <p:tag name="KSO_WM_UNIT_VALUE" val="147"/>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4"/>
  <p:tag name="KSO_WM_UNIT_INDEX" val="4"/>
  <p:tag name="KSO_WM_UNIT_LAYERLEVEL" val="1"/>
  <p:tag name="KSO_WM_UNIT_NOCLEAR" val="0"/>
  <p:tag name="KSO_WM_UNIT_PRESET_TEXT" val="署名占位符"/>
  <p:tag name="KSO_WM_UNIT_SUBTYPE" val="b"/>
  <p:tag name="KSO_WM_UNIT_TYPE" val="f"/>
  <p:tag name="KSO_WM_UNIT_VALUE" val="8"/>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30"/>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标题"/>
  <p:tag name="KSO_WM_UNIT_TYPE" val="a"/>
  <p:tag name="KSO_WM_UNIT_VALUE" val="3"/>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14"/>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2.xml><?xml version="1.0" encoding="utf-8"?>
<p:tagLst xmlns:p="http://schemas.openxmlformats.org/presentationml/2006/main">
  <p:tag name="KSO_WM_BEAUTIFY_FLAG" val="#wm#"/>
  <p:tag name="KSO_WM_TAG_VERSION" val="1.0"/>
  <p:tag name="KSO_WM_UNIT_COMPATIBLE" val="1"/>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节编号"/>
  <p:tag name="KSO_WM_UNIT_TYPE" val="e"/>
  <p:tag name="KSO_WM_UNIT_VALUE" val="13"/>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160"/>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二级 三级 四级 五级"/>
  <p:tag name="KSO_WM_UNIT_SUBTYPE" val="a"/>
  <p:tag name="KSO_WM_UNIT_TYPE" val="f"/>
  <p:tag name="KSO_WM_UNIT_VALUE" val="160"/>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二级 三级 四级 五级"/>
  <p:tag name="KSO_WM_UNIT_SUBTYPE" val="a"/>
  <p:tag name="KSO_WM_UNIT_TYPE" val="h_f"/>
  <p:tag name="KSO_WM_UNIT_VALUE" val="128"/>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二级 三级 四级 五级"/>
  <p:tag name="KSO_WM_UNIT_SUBTYPE" val="a"/>
  <p:tag name="KSO_WM_UNIT_TYPE" val="h_f"/>
  <p:tag name="KSO_WM_UNIT_VALUE" val="128"/>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96"/>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40"/>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2"/>
  <p:tag name="KSO_WM_UNIT_INDEX" val="2"/>
  <p:tag name="KSO_WM_UNIT_LAYERLEVEL" val="1"/>
  <p:tag name="KSO_WM_UNIT_NOCLEAR" val="0"/>
  <p:tag name="KSO_WM_UNIT_PRESET_TEXT" val="公司名占位符"/>
  <p:tag name="KSO_WM_UNIT_SUBTYPE" val="g"/>
  <p:tag name="KSO_WM_UNIT_TYPE" val="f"/>
  <p:tag name="KSO_WM_UNIT_VALUE" val="96"/>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5"/>
  <p:tag name="KSO_WM_UNIT_INDEX" val="5"/>
  <p:tag name="KSO_WM_UNIT_LAYERLEVEL" val="1"/>
  <p:tag name="KSO_WM_UNIT_NOCLEAR" val="0"/>
  <p:tag name="KSO_WM_UNIT_PRESET_TEXT" val="署名占位符"/>
  <p:tag name="KSO_WM_UNIT_SUBTYPE" val="b"/>
  <p:tag name="KSO_WM_UNIT_TYPE" val="f"/>
  <p:tag name="KSO_WM_UNIT_VALUE" val="8"/>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58.xml><?xml version="1.0" encoding="utf-8"?>
<p:tagLst xmlns:p="http://schemas.openxmlformats.org/presentationml/2006/main">
  <p:tag name="KSO_WM_BEAUTIFY_FLAG" val="#wm#"/>
  <p:tag name="KSO_WM_TAG_VERSION" val="1.0"/>
  <p:tag name="KSO_WM_TEMPLATE_CATEGORY" val="custom"/>
  <p:tag name="KSO_WM_TEMPLATE_INDEX" val="20230997"/>
  <p:tag name="KSO_WM_UNIT_COMPATIBLE" val="0"/>
  <p:tag name="KSO_WM_UNIT_DIAGRAM_ISNUMVISUAL" val="0"/>
  <p:tag name="KSO_WM_UNIT_DIAGRAM_ISREFERUNIT" val="0"/>
  <p:tag name="KSO_WM_UNIT_HIGHLIGHT" val="0"/>
  <p:tag name="KSO_WM_UNIT_ID" val="_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59.xml><?xml version="1.0" encoding="utf-8"?>
<p:tagLst xmlns:p="http://schemas.openxmlformats.org/presentationml/2006/main">
  <p:tag name="KSO_WM_BEAUTIFY_FLAG" val="#wm#"/>
  <p:tag name="KSO_WM_TAG_VERSION" val="1.0"/>
  <p:tag name="KSO_WM_TEMPLATE_CATEGORY" val="custom"/>
  <p:tag name="KSO_WM_TEMPLATE_INDEX" val="20230997"/>
  <p:tag name="KSO_WM_UNIT_COMPATIBLE" val="0"/>
  <p:tag name="KSO_WM_UNIT_DIAGRAM_ISNUMVISUAL" val="0"/>
  <p:tag name="KSO_WM_UNIT_DIAGRAM_ISREFERUNIT" val="0"/>
  <p:tag name="KSO_WM_UNIT_HIGHLIGHT" val="0"/>
  <p:tag name="KSO_WM_UNIT_ID" val="_0*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40"/>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63.xml><?xml version="1.0" encoding="utf-8"?>
<p:tagLst xmlns:p="http://schemas.openxmlformats.org/presentationml/2006/main">
  <p:tag name="KSO_WM_BEAUTIFY_FLAG" val="#wm#"/>
  <p:tag name="KSO_WM_TAG_VERSION" val="1.0"/>
  <p:tag name="KSO_WM_TEMPLATE_CATEGORY" val="custom"/>
  <p:tag name="KSO_WM_TEMPLATE_COLOR_TYPE" val="0"/>
  <p:tag name="KSO_WM_TEMPLATE_INDEX" val="20230997"/>
  <p:tag name="KSO_WM_TEMPLATE_MASTER_TYPE" val="0"/>
  <p:tag name="KSO_WM_TEMPLATE_SUBCATEGORY" val="29"/>
  <p:tag name="KSO_WM_TEMPLATE_THUMBS_INDEX" val="1、9"/>
</p:tagLst>
</file>

<file path=ppt/tags/tag64.xml><?xml version="1.0" encoding="utf-8"?>
<p:tagLst xmlns:p="http://schemas.openxmlformats.org/presentationml/2006/main">
  <p:tag name="KSO_WM_BEAUTIFY_FLAG" val="#wm#"/>
  <p:tag name="KSO_WM_TAG_VERSION" val="1.0"/>
  <p:tag name="KSO_WM_TEMPLATE_CATEGORY" val="custom"/>
  <p:tag name="KSO_WM_TEMPLATE_INDEX" val="20230997"/>
  <p:tag name="KSO_WM_UNIT_COMPATIBLE" val="0"/>
  <p:tag name="KSO_WM_UNIT_DIAGRAM_ISNUMVISUAL" val="0"/>
  <p:tag name="KSO_WM_UNIT_DIAGRAM_ISREFERUNIT" val="0"/>
  <p:tag name="KSO_WM_UNIT_HIGHLIGHT" val="0"/>
  <p:tag name="KSO_WM_UNIT_ID" val="custom20230997_1*a*1"/>
  <p:tag name="KSO_WM_UNIT_INDEX" val="1"/>
  <p:tag name="KSO_WM_UNIT_ISCONTENTSTITLE" val="0"/>
  <p:tag name="KSO_WM_UNIT_ISNUMDGMTITLE" val="0"/>
  <p:tag name="KSO_WM_UNIT_LAYERLEVEL" val="1"/>
  <p:tag name="KSO_WM_UNIT_NOCLEAR" val="0"/>
  <p:tag name="KSO_WM_UNIT_PRESET_TEXT" val="单击此处添加文档"/>
  <p:tag name="KSO_WM_UNIT_TYPE" val="a"/>
  <p:tag name="KSO_WM_UNIT_VALUE" val="30"/>
</p:tagLst>
</file>

<file path=ppt/tags/tag65.xml><?xml version="1.0" encoding="utf-8"?>
<p:tagLst xmlns:p="http://schemas.openxmlformats.org/presentationml/2006/main">
  <p:tag name="KSO_WM_BEAUTIFY_FLAG" val="#wm#"/>
  <p:tag name="KSO_WM_TAG_VERSION" val="1.0"/>
  <p:tag name="KSO_WM_TEMPLATE_CATEGORY" val="custom"/>
  <p:tag name="KSO_WM_TEMPLATE_INDEX" val="20230997"/>
  <p:tag name="KSO_WM_UNIT_COMPATIBLE" val="0"/>
  <p:tag name="KSO_WM_UNIT_DIAGRAM_ISNUMVISUAL" val="0"/>
  <p:tag name="KSO_WM_UNIT_DIAGRAM_ISREFERUNIT" val="0"/>
  <p:tag name="KSO_WM_UNIT_HIGHLIGHT" val="0"/>
  <p:tag name="KSO_WM_UNIT_ID" val="custom20230997_1*b*1"/>
  <p:tag name="KSO_WM_UNIT_INDEX" val="1"/>
  <p:tag name="KSO_WM_UNIT_ISCONTENTSTITLE" val="0"/>
  <p:tag name="KSO_WM_UNIT_ISNUMDGMTITLE" val="0"/>
  <p:tag name="KSO_WM_UNIT_LAYERLEVEL" val="1"/>
  <p:tag name="KSO_WM_UNIT_NOCLEAR" val="0"/>
  <p:tag name="KSO_WM_UNIT_PRESET_TEXT" val="单击此处添加副标题"/>
  <p:tag name="KSO_WM_UNIT_TYPE" val="b"/>
  <p:tag name="KSO_WM_UNIT_VALUE" val="80"/>
</p:tagLst>
</file>

<file path=ppt/tags/tag66.xml><?xml version="1.0" encoding="utf-8"?>
<p:tagLst xmlns:p="http://schemas.openxmlformats.org/presentationml/2006/main">
  <p:tag name="KSO_WM_BEAUTIFY_FLAG" val="#wm#"/>
  <p:tag name="KSO_WM_TAG_VERSION" val="1.0"/>
  <p:tag name="KSO_WM_TEMPLATE_CATEGORY" val="custom"/>
  <p:tag name="KSO_WM_TEMPLATE_INDEX" val="20230997"/>
  <p:tag name="KSO_WM_UNIT_COMPATIBLE" val="0"/>
  <p:tag name="KSO_WM_UNIT_DIAGRAM_ISNUMVISUAL" val="0"/>
  <p:tag name="KSO_WM_UNIT_DIAGRAM_ISREFERUNIT" val="0"/>
  <p:tag name="KSO_WM_UNIT_HIGHLIGHT" val="0"/>
  <p:tag name="KSO_WM_UNIT_ID" val="custom20230997_1*f*1"/>
  <p:tag name="KSO_WM_UNIT_INDEX" val="1"/>
  <p:tag name="KSO_WM_UNIT_LAYERLEVEL" val="1"/>
  <p:tag name="KSO_WM_UNIT_NOCLEAR" val="0"/>
  <p:tag name="KSO_WM_UNIT_PRESET_TEXT" val="YOUR LOGO"/>
  <p:tag name="KSO_WM_UNIT_SUBTYPE" val="g"/>
  <p:tag name="KSO_WM_UNIT_TYPE" val="f"/>
  <p:tag name="KSO_WM_UNIT_VALUE" val="96"/>
</p:tagLst>
</file>

<file path=ppt/tags/tag67.xml><?xml version="1.0" encoding="utf-8"?>
<p:tagLst xmlns:p="http://schemas.openxmlformats.org/presentationml/2006/main">
  <p:tag name="KSO_WM_BEAUTIFY_FLAG" val="#wm#"/>
  <p:tag name="KSO_WM_TAG_VERSION" val="1.0"/>
  <p:tag name="KSO_WM_TEMPLATE_CATEGORY" val="custom"/>
  <p:tag name="KSO_WM_TEMPLATE_INDEX" val="20230997"/>
  <p:tag name="KSO_WM_UNIT_COMPATIBLE" val="0"/>
  <p:tag name="KSO_WM_UNIT_DIAGRAM_ISNUMVISUAL" val="0"/>
  <p:tag name="KSO_WM_UNIT_DIAGRAM_ISREFERUNIT" val="0"/>
  <p:tag name="KSO_WM_UNIT_HIGHLIGHT" val="0"/>
  <p:tag name="KSO_WM_UNIT_ID" val="custom20230997_1*f*2"/>
  <p:tag name="KSO_WM_UNIT_INDEX" val="2"/>
  <p:tag name="KSO_WM_UNIT_LAYERLEVEL" val="1"/>
  <p:tag name="KSO_WM_UNIT_NOCLEAR" val="0"/>
  <p:tag name="KSO_WM_UNIT_PRESET_TEXT" val="汇报人：WPS"/>
  <p:tag name="KSO_WM_UNIT_SUBTYPE" val="b"/>
  <p:tag name="KSO_WM_UNIT_TYPE" val="f"/>
  <p:tag name="KSO_WM_UNIT_VALUE" val="21"/>
</p:tagLst>
</file>

<file path=ppt/tags/tag68.xml><?xml version="1.0" encoding="utf-8"?>
<p:tagLst xmlns:p="http://schemas.openxmlformats.org/presentationml/2006/main">
  <p:tag name="KSO_WM_BEAUTIFY_FLAG" val="#wm#"/>
  <p:tag name="KSO_WM_SLIDE_ID" val="custom20230997_1"/>
  <p:tag name="KSO_WM_SLIDE_INDEX" val="1"/>
  <p:tag name="KSO_WM_SLIDE_ITEM_CNT" val="0"/>
  <p:tag name="KSO_WM_SLIDE_LAYOUT" val="a_b_f"/>
  <p:tag name="KSO_WM_SLIDE_LAYOUT_CNT" val="1_1_2"/>
  <p:tag name="KSO_WM_SLIDE_SUBTYPE" val="pureTxt"/>
  <p:tag name="KSO_WM_SLIDE_TYPE" val="title"/>
  <p:tag name="KSO_WM_TAG_VERSION" val="1.0"/>
  <p:tag name="KSO_WM_TEMPLATE_CATEGORY" val="custom"/>
  <p:tag name="KSO_WM_TEMPLATE_COLOR_TYPE" val="0"/>
  <p:tag name="KSO_WM_TEMPLATE_INDEX" val="20230997"/>
  <p:tag name="KSO_WM_TEMPLATE_MASTER_TYPE" val="0"/>
  <p:tag name="KSO_WM_TEMPLATE_SUBCATEGORY" val="29"/>
  <p:tag name="KSO_WM_TEMPLATE_THUMBS_INDEX" val="1、9"/>
</p:tagLst>
</file>

<file path=ppt/tags/tag69.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97"/>
  <p:tag name="KSO_WM_UNIT_COMPATIBLE" val="0"/>
  <p:tag name="KSO_WM_UNIT_DIAGRAM_ISNUMVISUAL" val="0"/>
  <p:tag name="KSO_WM_UNIT_DIAGRAM_ISREFERUNIT" val="0"/>
  <p:tag name="KSO_WM_UNIT_HIGHLIGHT" val="0"/>
  <p:tag name="KSO_WM_UNIT_ID" val="custom20230997_5*a*1"/>
  <p:tag name="KSO_WM_UNIT_INDEX" val="1"/>
  <p:tag name="KSO_WM_UNIT_ISCONTENTSTITLE" val="1"/>
  <p:tag name="KSO_WM_UNIT_ISNUMDGMTITLE" val="0"/>
  <p:tag name="KSO_WM_UNIT_LAYERLEVEL" val="1"/>
  <p:tag name="KSO_WM_UNIT_NOCLEAR" val="0"/>
  <p:tag name="KSO_WM_UNIT_PRESET_TEXT" val="CONTENTS"/>
  <p:tag name="KSO_WM_UNIT_TYPE" val="a"/>
  <p:tag name="KSO_WM_UNIT_VALUE" val="3"/>
</p:tagLst>
</file>

<file path=ppt/tags/tag70.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97"/>
  <p:tag name="KSO_WM_UNIT_COMPATIBLE" val="0"/>
  <p:tag name="KSO_WM_UNIT_DIAGRAM_ISNUMVISUAL" val="0"/>
  <p:tag name="KSO_WM_UNIT_DIAGRAM_ISREFERUNIT" val="0"/>
  <p:tag name="KSO_WM_UNIT_HIGHLIGHT" val="0"/>
  <p:tag name="KSO_WM_UNIT_ID" val="custom20230997_5*i*1"/>
  <p:tag name="KSO_WM_UNIT_INDEX" val="1"/>
  <p:tag name="KSO_WM_UNIT_LAYERLEVEL" val="1"/>
  <p:tag name="KSO_WM_UNIT_TYPE" val="i"/>
</p:tagLst>
</file>

<file path=ppt/tags/tag7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2,&quot;pos&quot;:1,&quot;rgb&quot;:&quot;#34fec3&quot;,&quot;transparency&quot;:0},{&quot;brightness&quot;:0,&quot;colorType&quot;:1,&quot;foreColorIndex&quot;:5,&quot;pos&quot;:0,&quot;transparency&quot;:1}],&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80.25,&quot;width&quot;:675.25}"/>
  <p:tag name="KSO_WM_TAG_VERSION" val="1.0"/>
  <p:tag name="KSO_WM_TEMPLATE_CATEGORY" val="custom"/>
  <p:tag name="KSO_WM_TEMPLATE_INDEX" val="20230997"/>
  <p:tag name="KSO_WM_UNIT_COMPATIBLE" val="0"/>
  <p:tag name="KSO_WM_UNIT_DIAGRAM_ISNUMVISUAL" val="0"/>
  <p:tag name="KSO_WM_UNIT_DIAGRAM_ISREFERUNIT" val="0"/>
  <p:tag name="KSO_WM_UNIT_HIGHLIGHT" val="0"/>
  <p:tag name="KSO_WM_UNIT_ID" val="custom20230997_5*l_h_i*1_3_1"/>
  <p:tag name="KSO_WM_UNIT_INDEX" val="1_3_1"/>
  <p:tag name="KSO_WM_UNIT_LAYERLEVEL" val="1_1_1"/>
  <p:tag name="KSO_WM_UNIT_SUBTYPE" val="d"/>
  <p:tag name="KSO_WM_UNIT_TYPE" val="l_h_i"/>
</p:tagLst>
</file>

<file path=ppt/tags/tag7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80.25,&quot;width&quot;:675.25}"/>
  <p:tag name="KSO_WM_TAG_VERSION" val="1.0"/>
  <p:tag name="KSO_WM_TEMPLATE_CATEGORY" val="custom"/>
  <p:tag name="KSO_WM_TEMPLATE_INDEX" val="20230997"/>
  <p:tag name="KSO_WM_UNIT_COMPATIBLE" val="0"/>
  <p:tag name="KSO_WM_UNIT_DIAGRAM_ISNUMVISUAL" val="0"/>
  <p:tag name="KSO_WM_UNIT_DIAGRAM_ISREFERUNIT" val="0"/>
  <p:tag name="KSO_WM_UNIT_HIGHLIGHT" val="0"/>
  <p:tag name="KSO_WM_UNIT_ID" val="custom20230997_5*l_h_a*1_3_1"/>
  <p:tag name="KSO_WM_UNIT_INDEX" val="1_3_1"/>
  <p:tag name="KSO_WM_UNIT_ISCONTENTSTITLE" val="0"/>
  <p:tag name="KSO_WM_UNIT_ISNUMDGMTITLE" val="0"/>
  <p:tag name="KSO_WM_UNIT_LAYERLEVEL" val="1_1_1"/>
  <p:tag name="KSO_WM_UNIT_NOCLEAR" val="0"/>
  <p:tag name="KSO_WM_UNIT_PRESET_TEXT" val="单击添加标题"/>
  <p:tag name="KSO_WM_UNIT_TYPE" val="l_h_a"/>
  <p:tag name="KSO_WM_UNIT_VALUE" val="10"/>
</p:tagLst>
</file>

<file path=ppt/tags/tag7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2,&quot;pos&quot;:1,&quot;rgb&quot;:&quot;#34fec3&quot;,&quot;transparency&quot;:0},{&quot;brightness&quot;:0,&quot;colorType&quot;:1,&quot;foreColorIndex&quot;:5,&quot;pos&quot;:0,&quot;transparency&quot;:1}],&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80.25,&quot;width&quot;:675.25}"/>
  <p:tag name="KSO_WM_TAG_VERSION" val="1.0"/>
  <p:tag name="KSO_WM_TEMPLATE_CATEGORY" val="custom"/>
  <p:tag name="KSO_WM_TEMPLATE_INDEX" val="20230997"/>
  <p:tag name="KSO_WM_UNIT_COMPATIBLE" val="0"/>
  <p:tag name="KSO_WM_UNIT_DIAGRAM_ISNUMVISUAL" val="0"/>
  <p:tag name="KSO_WM_UNIT_DIAGRAM_ISREFERUNIT" val="0"/>
  <p:tag name="KSO_WM_UNIT_HIGHLIGHT" val="0"/>
  <p:tag name="KSO_WM_UNIT_ID" val="custom20230997_5*l_h_i*1_4_1"/>
  <p:tag name="KSO_WM_UNIT_INDEX" val="1_4_1"/>
  <p:tag name="KSO_WM_UNIT_LAYERLEVEL" val="1_1_1"/>
  <p:tag name="KSO_WM_UNIT_SUBTYPE" val="d"/>
  <p:tag name="KSO_WM_UNIT_TYPE" val="l_h_i"/>
</p:tagLst>
</file>

<file path=ppt/tags/tag7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80.25,&quot;width&quot;:675.25}"/>
  <p:tag name="KSO_WM_TAG_VERSION" val="1.0"/>
  <p:tag name="KSO_WM_TEMPLATE_CATEGORY" val="custom"/>
  <p:tag name="KSO_WM_TEMPLATE_INDEX" val="20230997"/>
  <p:tag name="KSO_WM_UNIT_COMPATIBLE" val="0"/>
  <p:tag name="KSO_WM_UNIT_DIAGRAM_ISNUMVISUAL" val="0"/>
  <p:tag name="KSO_WM_UNIT_DIAGRAM_ISREFERUNIT" val="0"/>
  <p:tag name="KSO_WM_UNIT_HIGHLIGHT" val="0"/>
  <p:tag name="KSO_WM_UNIT_ID" val="custom20230997_5*l_h_a*1_4_1"/>
  <p:tag name="KSO_WM_UNIT_INDEX" val="1_4_1"/>
  <p:tag name="KSO_WM_UNIT_ISCONTENTSTITLE" val="0"/>
  <p:tag name="KSO_WM_UNIT_ISNUMDGMTITLE" val="0"/>
  <p:tag name="KSO_WM_UNIT_LAYERLEVEL" val="1_1_1"/>
  <p:tag name="KSO_WM_UNIT_NOCLEAR" val="0"/>
  <p:tag name="KSO_WM_UNIT_PRESET_TEXT" val="单击添加标题"/>
  <p:tag name="KSO_WM_UNIT_TYPE" val="l_h_a"/>
  <p:tag name="KSO_WM_UNIT_VALUE" val="10"/>
</p:tagLst>
</file>

<file path=ppt/tags/tag7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2,&quot;pos&quot;:1,&quot;rgb&quot;:&quot;#34fec3&quot;,&quot;transparency&quot;:0},{&quot;brightness&quot;:0,&quot;colorType&quot;:1,&quot;foreColorIndex&quot;:5,&quot;pos&quot;:0,&quot;transparency&quot;:1}],&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80.25,&quot;width&quot;:675.25}"/>
  <p:tag name="KSO_WM_TAG_VERSION" val="1.0"/>
  <p:tag name="KSO_WM_TEMPLATE_CATEGORY" val="custom"/>
  <p:tag name="KSO_WM_TEMPLATE_INDEX" val="20230997"/>
  <p:tag name="KSO_WM_UNIT_COMPATIBLE" val="0"/>
  <p:tag name="KSO_WM_UNIT_DIAGRAM_ISNUMVISUAL" val="0"/>
  <p:tag name="KSO_WM_UNIT_DIAGRAM_ISREFERUNIT" val="0"/>
  <p:tag name="KSO_WM_UNIT_HIGHLIGHT" val="0"/>
  <p:tag name="KSO_WM_UNIT_ID" val="custom20230997_5*l_h_i*1_5_1"/>
  <p:tag name="KSO_WM_UNIT_INDEX" val="1_5_1"/>
  <p:tag name="KSO_WM_UNIT_LAYERLEVEL" val="1_1_1"/>
  <p:tag name="KSO_WM_UNIT_SUBTYPE" val="d"/>
  <p:tag name="KSO_WM_UNIT_TYPE" val="l_h_i"/>
</p:tagLst>
</file>

<file path=ppt/tags/tag7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80.25,&quot;width&quot;:675.25}"/>
  <p:tag name="KSO_WM_TAG_VERSION" val="1.0"/>
  <p:tag name="KSO_WM_TEMPLATE_CATEGORY" val="custom"/>
  <p:tag name="KSO_WM_TEMPLATE_INDEX" val="20230997"/>
  <p:tag name="KSO_WM_UNIT_COMPATIBLE" val="0"/>
  <p:tag name="KSO_WM_UNIT_DIAGRAM_ISNUMVISUAL" val="0"/>
  <p:tag name="KSO_WM_UNIT_DIAGRAM_ISREFERUNIT" val="0"/>
  <p:tag name="KSO_WM_UNIT_HIGHLIGHT" val="0"/>
  <p:tag name="KSO_WM_UNIT_ID" val="custom20230997_5*l_h_a*1_5_1"/>
  <p:tag name="KSO_WM_UNIT_INDEX" val="1_5_1"/>
  <p:tag name="KSO_WM_UNIT_ISCONTENTSTITLE" val="0"/>
  <p:tag name="KSO_WM_UNIT_ISNUMDGMTITLE" val="0"/>
  <p:tag name="KSO_WM_UNIT_LAYERLEVEL" val="1_1_1"/>
  <p:tag name="KSO_WM_UNIT_NOCLEAR" val="0"/>
  <p:tag name="KSO_WM_UNIT_PRESET_TEXT" val="单击添加标题"/>
  <p:tag name="KSO_WM_UNIT_TYPE" val="l_h_a"/>
  <p:tag name="KSO_WM_UNIT_VALUE" val="10"/>
</p:tagLst>
</file>

<file path=ppt/tags/tag77.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5},{&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80.25,&quot;width&quot;:675.25}"/>
  <p:tag name="KSO_WM_TAG_VERSION" val="1.0"/>
  <p:tag name="KSO_WM_TEMPLATE_CATEGORY" val="custom"/>
  <p:tag name="KSO_WM_TEMPLATE_INDEX" val="20230997"/>
  <p:tag name="KSO_WM_UNIT_COMPATIBLE" val="0"/>
  <p:tag name="KSO_WM_UNIT_DIAGRAM_ISNUMVISUAL" val="0"/>
  <p:tag name="KSO_WM_UNIT_DIAGRAM_ISREFERUNIT" val="0"/>
  <p:tag name="KSO_WM_UNIT_HIGHLIGHT" val="0"/>
  <p:tag name="KSO_WM_UNIT_ID" val="custom20230997_5*l_i*1_1"/>
  <p:tag name="KSO_WM_UNIT_INDEX" val="1_1"/>
  <p:tag name="KSO_WM_UNIT_LAYERLEVEL" val="1_1"/>
  <p:tag name="KSO_WM_UNIT_TYPE" val="l_i"/>
</p:tagLst>
</file>

<file path=ppt/tags/tag7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2,&quot;pos&quot;:1,&quot;rgb&quot;:&quot;#34fec3&quot;,&quot;transparency&quot;:0},{&quot;brightness&quot;:0,&quot;colorType&quot;:1,&quot;foreColorIndex&quot;:5,&quot;pos&quot;:0,&quot;transparency&quot;:1}],&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80.25,&quot;width&quot;:675.25}"/>
  <p:tag name="KSO_WM_TAG_VERSION" val="1.0"/>
  <p:tag name="KSO_WM_TEMPLATE_CATEGORY" val="custom"/>
  <p:tag name="KSO_WM_TEMPLATE_INDEX" val="20230997"/>
  <p:tag name="KSO_WM_UNIT_COMPATIBLE" val="0"/>
  <p:tag name="KSO_WM_UNIT_DIAGRAM_ISNUMVISUAL" val="0"/>
  <p:tag name="KSO_WM_UNIT_DIAGRAM_ISREFERUNIT" val="0"/>
  <p:tag name="KSO_WM_UNIT_HIGHLIGHT" val="0"/>
  <p:tag name="KSO_WM_UNIT_ID" val="custom20230997_5*l_h_i*1_1_1"/>
  <p:tag name="KSO_WM_UNIT_INDEX" val="1_1_1"/>
  <p:tag name="KSO_WM_UNIT_LAYERLEVEL" val="1_1_1"/>
  <p:tag name="KSO_WM_UNIT_SUBTYPE" val="d"/>
  <p:tag name="KSO_WM_UNIT_TYPE" val="l_h_i"/>
</p:tagLst>
</file>

<file path=ppt/tags/tag7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80.25,&quot;width&quot;:675.25}"/>
  <p:tag name="KSO_WM_TAG_VERSION" val="1.0"/>
  <p:tag name="KSO_WM_TEMPLATE_CATEGORY" val="custom"/>
  <p:tag name="KSO_WM_TEMPLATE_INDEX" val="20230997"/>
  <p:tag name="KSO_WM_UNIT_COMPATIBLE" val="0"/>
  <p:tag name="KSO_WM_UNIT_DIAGRAM_ISNUMVISUAL" val="0"/>
  <p:tag name="KSO_WM_UNIT_DIAGRAM_ISREFERUNIT" val="0"/>
  <p:tag name="KSO_WM_UNIT_HIGHLIGHT" val="0"/>
  <p:tag name="KSO_WM_UNIT_ID" val="custom20230997_5*l_h_a*1_1_1"/>
  <p:tag name="KSO_WM_UNIT_INDEX" val="1_1_1"/>
  <p:tag name="KSO_WM_UNIT_ISCONTENTSTITLE" val="0"/>
  <p:tag name="KSO_WM_UNIT_ISNUMDGMTITLE" val="0"/>
  <p:tag name="KSO_WM_UNIT_LAYERLEVEL" val="1_1_1"/>
  <p:tag name="KSO_WM_UNIT_NOCLEAR" val="0"/>
  <p:tag name="KSO_WM_UNIT_PRESET_TEXT" val="单击添加标题"/>
  <p:tag name="KSO_WM_UNIT_TYPE" val="l_h_a"/>
  <p:tag name="KSO_WM_UNIT_VALUE" val="10"/>
</p:tagLst>
</file>

<file path=ppt/tags/tag8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2,&quot;pos&quot;:1,&quot;rgb&quot;:&quot;#34fec3&quot;,&quot;transparency&quot;:0},{&quot;brightness&quot;:0,&quot;colorType&quot;:1,&quot;foreColorIndex&quot;:5,&quot;pos&quot;:0,&quot;transparency&quot;:1}],&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80.25,&quot;width&quot;:675.25}"/>
  <p:tag name="KSO_WM_TAG_VERSION" val="1.0"/>
  <p:tag name="KSO_WM_TEMPLATE_CATEGORY" val="custom"/>
  <p:tag name="KSO_WM_TEMPLATE_INDEX" val="20230997"/>
  <p:tag name="KSO_WM_UNIT_COMPATIBLE" val="0"/>
  <p:tag name="KSO_WM_UNIT_DIAGRAM_ISNUMVISUAL" val="0"/>
  <p:tag name="KSO_WM_UNIT_DIAGRAM_ISREFERUNIT" val="0"/>
  <p:tag name="KSO_WM_UNIT_HIGHLIGHT" val="0"/>
  <p:tag name="KSO_WM_UNIT_ID" val="custom20230997_5*l_h_i*1_2_1"/>
  <p:tag name="KSO_WM_UNIT_INDEX" val="1_2_1"/>
  <p:tag name="KSO_WM_UNIT_LAYERLEVEL" val="1_1_1"/>
  <p:tag name="KSO_WM_UNIT_SUBTYPE" val="d"/>
  <p:tag name="KSO_WM_UNIT_TYPE" val="l_h_i"/>
</p:tagLst>
</file>

<file path=ppt/tags/tag8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80.25,&quot;width&quot;:675.25}"/>
  <p:tag name="KSO_WM_TAG_VERSION" val="1.0"/>
  <p:tag name="KSO_WM_TEMPLATE_CATEGORY" val="custom"/>
  <p:tag name="KSO_WM_TEMPLATE_INDEX" val="20230997"/>
  <p:tag name="KSO_WM_UNIT_COMPATIBLE" val="0"/>
  <p:tag name="KSO_WM_UNIT_DIAGRAM_ISNUMVISUAL" val="0"/>
  <p:tag name="KSO_WM_UNIT_DIAGRAM_ISREFERUNIT" val="0"/>
  <p:tag name="KSO_WM_UNIT_HIGHLIGHT" val="0"/>
  <p:tag name="KSO_WM_UNIT_ID" val="custom20230997_5*l_h_a*1_2_1"/>
  <p:tag name="KSO_WM_UNIT_INDEX" val="1_2_1"/>
  <p:tag name="KSO_WM_UNIT_ISCONTENTSTITLE" val="0"/>
  <p:tag name="KSO_WM_UNIT_ISNUMDGMTITLE" val="0"/>
  <p:tag name="KSO_WM_UNIT_LAYERLEVEL" val="1_1_1"/>
  <p:tag name="KSO_WM_UNIT_NOCLEAR" val="0"/>
  <p:tag name="KSO_WM_UNIT_PRESET_TEXT" val="单击添加标题"/>
  <p:tag name="KSO_WM_UNIT_TYPE" val="l_h_a"/>
  <p:tag name="KSO_WM_UNIT_VALUE" val="10"/>
</p:tagLst>
</file>

<file path=ppt/tags/tag82.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5},{&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80.25,&quot;width&quot;:675.25}"/>
  <p:tag name="KSO_WM_TAG_VERSION" val="1.0"/>
  <p:tag name="KSO_WM_TEMPLATE_CATEGORY" val="custom"/>
  <p:tag name="KSO_WM_TEMPLATE_INDEX" val="20230997"/>
  <p:tag name="KSO_WM_UNIT_COMPATIBLE" val="0"/>
  <p:tag name="KSO_WM_UNIT_DIAGRAM_ISNUMVISUAL" val="0"/>
  <p:tag name="KSO_WM_UNIT_DIAGRAM_ISREFERUNIT" val="0"/>
  <p:tag name="KSO_WM_UNIT_HIGHLIGHT" val="0"/>
  <p:tag name="KSO_WM_UNIT_ID" val="custom20230997_5*l_i*1_2"/>
  <p:tag name="KSO_WM_UNIT_INDEX" val="1_2"/>
  <p:tag name="KSO_WM_UNIT_LAYERLEVEL" val="1_1"/>
  <p:tag name="KSO_WM_UNIT_TYPE" val="l_i"/>
</p:tagLst>
</file>

<file path=ppt/tags/tag83.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5},{&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80.25,&quot;width&quot;:675.25}"/>
  <p:tag name="KSO_WM_TAG_VERSION" val="1.0"/>
  <p:tag name="KSO_WM_TEMPLATE_CATEGORY" val="custom"/>
  <p:tag name="KSO_WM_TEMPLATE_INDEX" val="20230997"/>
  <p:tag name="KSO_WM_UNIT_COMPATIBLE" val="0"/>
  <p:tag name="KSO_WM_UNIT_DIAGRAM_ISNUMVISUAL" val="0"/>
  <p:tag name="KSO_WM_UNIT_DIAGRAM_ISREFERUNIT" val="0"/>
  <p:tag name="KSO_WM_UNIT_HIGHLIGHT" val="0"/>
  <p:tag name="KSO_WM_UNIT_ID" val="custom20230997_5*l_i*1_3"/>
  <p:tag name="KSO_WM_UNIT_INDEX" val="1_3"/>
  <p:tag name="KSO_WM_UNIT_LAYERLEVEL" val="1_1"/>
  <p:tag name="KSO_WM_UNIT_TYPE" val="l_i"/>
</p:tagLst>
</file>

<file path=ppt/tags/tag84.xml><?xml version="1.0" encoding="utf-8"?>
<p:tagLst xmlns:p="http://schemas.openxmlformats.org/presentationml/2006/main">
  <p:tag name="KSO_WM_BEAUTIFY_FLAG" val="#wm#"/>
  <p:tag name="KSO_WM_DIAGRAM_GROUP_CODE" val="l1-1"/>
  <p:tag name="KSO_WM_SLIDE_DIAGTYPE" val="l"/>
  <p:tag name="KSO_WM_SLIDE_ID" val="custom20230997_5"/>
  <p:tag name="KSO_WM_SLIDE_INDEX" val="5"/>
  <p:tag name="KSO_WM_SLIDE_ITEM_CNT" val="5"/>
  <p:tag name="KSO_WM_SLIDE_LAYOUT" val="a_l"/>
  <p:tag name="KSO_WM_SLIDE_LAYOUT_CNT" val="1_1"/>
  <p:tag name="KSO_WM_SLIDE_SUBTYPE" val="diag"/>
  <p:tag name="KSO_WM_SLIDE_TYPE" val="contents"/>
  <p:tag name="KSO_WM_TAG_VERSION" val="1.0"/>
  <p:tag name="KSO_WM_TEMPLATE_CATEGORY" val="custom"/>
  <p:tag name="KSO_WM_TEMPLATE_COLOR_TYPE" val="0"/>
  <p:tag name="KSO_WM_TEMPLATE_INDEX" val="20230997"/>
  <p:tag name="KSO_WM_TEMPLATE_MASTER_TYPE" val="0"/>
  <p:tag name="KSO_WM_TEMPLATE_SUBCATEGORY" val="29"/>
</p:tagLst>
</file>

<file path=ppt/tags/tag85.xml><?xml version="1.0" encoding="utf-8"?>
<p:tagLst xmlns:p="http://schemas.openxmlformats.org/presentationml/2006/main">
  <p:tag name="KSO_WM_BEAUTIFY_FLAG" val="#wm#"/>
  <p:tag name="KSO_WM_TAG_VERSION" val="1.0"/>
  <p:tag name="KSO_WM_TEMPLATE_CATEGORY" val="custom"/>
  <p:tag name="KSO_WM_TEMPLATE_INDEX" val="20230997"/>
  <p:tag name="KSO_WM_UNIT_COMPATIBLE" val="0"/>
  <p:tag name="KSO_WM_UNIT_DIAGRAM_ISNUMVISUAL" val="0"/>
  <p:tag name="KSO_WM_UNIT_DIAGRAM_ISREFERUNIT" val="0"/>
  <p:tag name="KSO_WM_UNIT_HIGHLIGHT" val="0"/>
  <p:tag name="KSO_WM_UNIT_ID" val="custom20230997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86.xml><?xml version="1.0" encoding="utf-8"?>
<p:tagLst xmlns:p="http://schemas.openxmlformats.org/presentationml/2006/main">
  <p:tag name="KSO_WM_BEAUTIFY_FLAG" val="#wm#"/>
  <p:tag name="KSO_WM_TAG_VERSION" val="1.0"/>
  <p:tag name="KSO_WM_TEMPLATE_CATEGORY" val="custom"/>
  <p:tag name="KSO_WM_TEMPLATE_INDEX" val="20230997"/>
  <p:tag name="KSO_WM_UNIT_COMPATIBLE" val="1"/>
  <p:tag name="KSO_WM_UNIT_DIAGRAM_ISNUMVISUAL" val="0"/>
  <p:tag name="KSO_WM_UNIT_DIAGRAM_ISREFERUNIT" val="0"/>
  <p:tag name="KSO_WM_UNIT_HIGHLIGHT" val="0"/>
  <p:tag name="KSO_WM_UNIT_ID" val="custom20230997_7*e*1"/>
  <p:tag name="KSO_WM_UNIT_INDEX" val="1"/>
  <p:tag name="KSO_WM_UNIT_LAYERLEVEL" val="1"/>
  <p:tag name="KSO_WM_UNIT_NOCLEAR" val="0"/>
  <p:tag name="KSO_WM_UNIT_PRESET_TEXT" val="01"/>
  <p:tag name="KSO_WM_UNIT_TYPE" val="e"/>
  <p:tag name="KSO_WM_UNIT_VALUE" val="13"/>
</p:tagLst>
</file>

<file path=ppt/tags/tag87.xml><?xml version="1.0" encoding="utf-8"?>
<p:tagLst xmlns:p="http://schemas.openxmlformats.org/presentationml/2006/main">
  <p:tag name="KSO_WM_BEAUTIFY_FLAG" val="#wm#"/>
  <p:tag name="KSO_WM_SLIDE_ID" val="custom20230997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97"/>
  <p:tag name="KSO_WM_TEMPLATE_MASTER_TYPE" val="0"/>
  <p:tag name="KSO_WM_TEMPLATE_SUBCATEGORY" val="29"/>
</p:tagLst>
</file>

<file path=ppt/tags/tag8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3"/>
  <p:tag name="KSO_WM_UNIT_INDEX" val="1_3_3"/>
  <p:tag name="KSO_WM_UNIT_LAYERLEVEL" val="1_1_1"/>
  <p:tag name="KSO_WM_UNIT_TYPE" val="l_h_i"/>
</p:tagLst>
</file>

<file path=ppt/tags/tag8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4"/>
  <p:tag name="KSO_WM_UNIT_INDEX" val="1_3_4"/>
  <p:tag name="KSO_WM_UNIT_LAYERLEVEL" val="1_1_1"/>
  <p:tag name="KSO_WM_UNIT_TYPE" val="l_h_i"/>
</p:tagLst>
</file>

<file path=ppt/tags/tag90.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3_1"/>
  <p:tag name="KSO_WM_UNIT_INDEX" val="1_3_1"/>
  <p:tag name="KSO_WM_UNIT_LAYERLEVEL" val="1_1_1"/>
  <p:tag name="KSO_WM_UNIT_TYPE" val="l_h_i"/>
</p:tagLst>
</file>

<file path=ppt/tags/tag9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2"/>
  <p:tag name="KSO_WM_UNIT_INDEX" val="1_3_2"/>
  <p:tag name="KSO_WM_UNIT_LAYERLEVEL" val="1_1_1"/>
  <p:tag name="KSO_WM_UNIT_TYPE" val="l_h_i"/>
</p:tagLst>
</file>

<file path=ppt/tags/tag9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3"/>
  <p:tag name="KSO_WM_UNIT_INDEX" val="1_1_3"/>
  <p:tag name="KSO_WM_UNIT_LAYERLEVEL" val="1_1_1"/>
  <p:tag name="KSO_WM_UNIT_TYPE" val="l_h_i"/>
</p:tagLst>
</file>

<file path=ppt/tags/tag9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4"/>
  <p:tag name="KSO_WM_UNIT_INDEX" val="1_1_4"/>
  <p:tag name="KSO_WM_UNIT_LAYERLEVEL" val="1_1_1"/>
  <p:tag name="KSO_WM_UNIT_TYPE" val="l_h_i"/>
</p:tagLst>
</file>

<file path=ppt/tags/tag94.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1_1"/>
  <p:tag name="KSO_WM_UNIT_INDEX" val="1_1_1"/>
  <p:tag name="KSO_WM_UNIT_LAYERLEVEL" val="1_1_1"/>
  <p:tag name="KSO_WM_UNIT_TYPE" val="l_h_i"/>
</p:tagLst>
</file>

<file path=ppt/tags/tag9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2"/>
  <p:tag name="KSO_WM_UNIT_INDEX" val="1_1_2"/>
  <p:tag name="KSO_WM_UNIT_LAYERLEVEL" val="1_1_1"/>
  <p:tag name="KSO_WM_UNIT_TYPE" val="l_h_i"/>
</p:tagLst>
</file>

<file path=ppt/tags/tag9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1_1"/>
  <p:tag name="KSO_WM_UNIT_INDEX" val="1_1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9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3_1"/>
  <p:tag name="KSO_WM_UNIT_INDEX" val="1_3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9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3"/>
  <p:tag name="KSO_WM_UNIT_INDEX" val="1_2_3"/>
  <p:tag name="KSO_WM_UNIT_LAYERLEVEL" val="1_1_1"/>
  <p:tag name="KSO_WM_UNIT_TYPE" val="l_h_i"/>
</p:tagLst>
</file>

<file path=ppt/tags/tag9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4"/>
  <p:tag name="KSO_WM_UNIT_INDEX" val="1_2_4"/>
  <p:tag name="KSO_WM_UNIT_LAYERLEVEL" val="1_1_1"/>
  <p:tag name="KSO_WM_UNIT_TYPE" val="l_h_i"/>
</p:tagLst>
</file>

<file path=ppt/tags/tag100.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000000&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2_1"/>
  <p:tag name="KSO_WM_UNIT_INDEX" val="1_2_1"/>
  <p:tag name="KSO_WM_UNIT_LAYERLEVEL" val="1_1_1"/>
  <p:tag name="KSO_WM_UNIT_TYPE" val="l_h_i"/>
</p:tagLst>
</file>

<file path=ppt/tags/tag10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2"/>
  <p:tag name="KSO_WM_UNIT_INDEX" val="1_2_2"/>
  <p:tag name="KSO_WM_UNIT_LAYERLEVEL" val="1_1_1"/>
  <p:tag name="KSO_WM_UNIT_TYPE" val="l_h_i"/>
</p:tagLst>
</file>

<file path=ppt/tags/tag10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3"/>
  <p:tag name="KSO_WM_UNIT_INDEX" val="1_4_3"/>
  <p:tag name="KSO_WM_UNIT_LAYERLEVEL" val="1_1_1"/>
  <p:tag name="KSO_WM_UNIT_TYPE" val="l_h_i"/>
</p:tagLst>
</file>

<file path=ppt/tags/tag10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4"/>
  <p:tag name="KSO_WM_UNIT_INDEX" val="1_4_4"/>
  <p:tag name="KSO_WM_UNIT_LAYERLEVEL" val="1_1_1"/>
  <p:tag name="KSO_WM_UNIT_TYPE" val="l_h_i"/>
</p:tagLst>
</file>

<file path=ppt/tags/tag104.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4_1"/>
  <p:tag name="KSO_WM_UNIT_INDEX" val="1_4_1"/>
  <p:tag name="KSO_WM_UNIT_LAYERLEVEL" val="1_1_1"/>
  <p:tag name="KSO_WM_UNIT_TYPE" val="l_h_i"/>
</p:tagLst>
</file>

<file path=ppt/tags/tag10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2"/>
  <p:tag name="KSO_WM_UNIT_INDEX" val="1_4_2"/>
  <p:tag name="KSO_WM_UNIT_LAYERLEVEL" val="1_1_1"/>
  <p:tag name="KSO_WM_UNIT_TYPE" val="l_h_i"/>
</p:tagLst>
</file>

<file path=ppt/tags/tag10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4_1"/>
  <p:tag name="KSO_WM_UNIT_INDEX" val="1_4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0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2_1"/>
  <p:tag name="KSO_WM_UNIT_INDEX" val="1_2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0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1"/>
  <p:tag name="KSO_WM_UNIT_INDEX" val="1_1_1"/>
  <p:tag name="KSO_WM_UNIT_LAYERLEVEL" val="1_1_1"/>
  <p:tag name="KSO_WM_UNIT_TYPE" val="l_h_i"/>
</p:tagLst>
</file>

<file path=ppt/tags/tag10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2"/>
  <p:tag name="KSO_WM_UNIT_INDEX" val="1_1_2"/>
  <p:tag name="KSO_WM_UNIT_LAYERLEVEL" val="1_1_1"/>
  <p:tag name="KSO_WM_UNIT_TYPE" val="l_h_i"/>
</p:tagLst>
</file>

<file path=ppt/tags/tag11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1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1"/>
  <p:tag name="KSO_WM_UNIT_INDEX" val="1_2_1"/>
  <p:tag name="KSO_WM_UNIT_LAYERLEVEL" val="1_1_1"/>
  <p:tag name="KSO_WM_UNIT_TYPE" val="l_h_i"/>
</p:tagLst>
</file>

<file path=ppt/tags/tag112.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2"/>
  <p:tag name="KSO_WM_UNIT_INDEX" val="1_2_2"/>
  <p:tag name="KSO_WM_UNIT_LAYERLEVEL" val="1_1_1"/>
  <p:tag name="KSO_WM_UNIT_TYPE" val="l_h_i"/>
</p:tagLst>
</file>

<file path=ppt/tags/tag11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1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1"/>
  <p:tag name="KSO_WM_UNIT_INDEX" val="1_3_1"/>
  <p:tag name="KSO_WM_UNIT_LAYERLEVEL" val="1_1_1"/>
  <p:tag name="KSO_WM_UNIT_TYPE" val="l_h_i"/>
</p:tagLst>
</file>

<file path=ppt/tags/tag115.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2"/>
  <p:tag name="KSO_WM_UNIT_INDEX" val="1_3_2"/>
  <p:tag name="KSO_WM_UNIT_LAYERLEVEL" val="1_1_1"/>
  <p:tag name="KSO_WM_UNIT_TYPE" val="l_h_i"/>
</p:tagLst>
</file>

<file path=ppt/tags/tag11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1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1"/>
  <p:tag name="KSO_WM_UNIT_INDEX" val="1_4_1"/>
  <p:tag name="KSO_WM_UNIT_LAYERLEVEL" val="1_1_1"/>
  <p:tag name="KSO_WM_UNIT_TYPE" val="l_h_i"/>
</p:tagLst>
</file>

<file path=ppt/tags/tag118.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2"/>
  <p:tag name="KSO_WM_UNIT_INDEX" val="1_4_2"/>
  <p:tag name="KSO_WM_UNIT_LAYERLEVEL" val="1_1_1"/>
  <p:tag name="KSO_WM_UNIT_TYPE" val="l_h_i"/>
</p:tagLst>
</file>

<file path=ppt/tags/tag11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2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1_1"/>
  <p:tag name="KSO_WM_UNIT_INDEX" val="1_1_1"/>
  <p:tag name="KSO_WM_UNIT_LAYERLEVEL" val="1_1_1"/>
  <p:tag name="KSO_WM_UNIT_TYPE" val="l_h_i"/>
</p:tagLst>
</file>

<file path=ppt/tags/tag121.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1_2"/>
  <p:tag name="KSO_WM_UNIT_INDEX" val="1_1_2"/>
  <p:tag name="KSO_WM_UNIT_LAYERLEVEL" val="1_1_1"/>
  <p:tag name="KSO_WM_UNIT_TYPE" val="l_h_i"/>
</p:tagLst>
</file>

<file path=ppt/tags/tag12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2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2_1"/>
  <p:tag name="KSO_WM_UNIT_INDEX" val="1_2_1"/>
  <p:tag name="KSO_WM_UNIT_LAYERLEVEL" val="1_1_1"/>
  <p:tag name="KSO_WM_UNIT_LINE_FORE_SCHEMECOLOR_INDEX" val="7"/>
  <p:tag name="KSO_WM_UNIT_TYPE" val="l_h_i"/>
</p:tagLst>
</file>

<file path=ppt/tags/tag124.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2_2"/>
  <p:tag name="KSO_WM_UNIT_INDEX" val="1_2_2"/>
  <p:tag name="KSO_WM_UNIT_LAYERLEVEL" val="1_1_1"/>
  <p:tag name="KSO_WM_UNIT_TYPE" val="l_h_i"/>
</p:tagLst>
</file>

<file path=ppt/tags/tag12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2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3_1"/>
  <p:tag name="KSO_WM_UNIT_INDEX" val="1_3_1"/>
  <p:tag name="KSO_WM_UNIT_LAYERLEVEL" val="1_1_1"/>
  <p:tag name="KSO_WM_UNIT_TYPE" val="l_h_i"/>
</p:tagLst>
</file>

<file path=ppt/tags/tag12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28.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3_2"/>
  <p:tag name="KSO_WM_UNIT_INDEX" val="1_3_2"/>
  <p:tag name="KSO_WM_UNIT_LAYERLEVEL" val="1_1_1"/>
  <p:tag name="KSO_WM_UNIT_TYPE" val="l_h_i"/>
</p:tagLst>
</file>

<file path=ppt/tags/tag12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4_1"/>
  <p:tag name="KSO_WM_UNIT_INDEX" val="1_4_1"/>
  <p:tag name="KSO_WM_UNIT_LAYERLEVEL" val="1_1_1"/>
  <p:tag name="KSO_WM_UNIT_LINE_FORE_SCHEMECOLOR_INDEX" val="7"/>
  <p:tag name="KSO_WM_UNIT_TYPE" val="l_h_i"/>
</p:tagLst>
</file>

<file path=ppt/tags/tag130.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4_2"/>
  <p:tag name="KSO_WM_UNIT_INDEX" val="1_4_2"/>
  <p:tag name="KSO_WM_UNIT_LAYERLEVEL" val="1_1_1"/>
  <p:tag name="KSO_WM_UNIT_TYPE" val="l_h_i"/>
</p:tagLst>
</file>

<file path=ppt/tags/tag13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32.xml><?xml version="1.0" encoding="utf-8"?>
<p:tagLst xmlns:p="http://schemas.openxmlformats.org/presentationml/2006/main">
  <p:tag name="KSO_WM_BEAUTIFY_FLAG" val="#wm#"/>
  <p:tag name="KSO_WM_TAG_VERSION" val="1.0"/>
  <p:tag name="KSO_WM_TEMPLATE_CATEGORY" val="custom"/>
  <p:tag name="KSO_WM_TEMPLATE_INDEX" val="20230997"/>
  <p:tag name="KSO_WM_UNIT_COMPATIBLE" val="0"/>
  <p:tag name="KSO_WM_UNIT_DIAGRAM_ISNUMVISUAL" val="0"/>
  <p:tag name="KSO_WM_UNIT_DIAGRAM_ISREFERUNIT" val="0"/>
  <p:tag name="KSO_WM_UNIT_HIGHLIGHT" val="0"/>
  <p:tag name="KSO_WM_UNIT_ID" val="custom20230997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133.xml><?xml version="1.0" encoding="utf-8"?>
<p:tagLst xmlns:p="http://schemas.openxmlformats.org/presentationml/2006/main">
  <p:tag name="KSO_WM_BEAUTIFY_FLAG" val="#wm#"/>
  <p:tag name="KSO_WM_TAG_VERSION" val="1.0"/>
  <p:tag name="KSO_WM_TEMPLATE_CATEGORY" val="custom"/>
  <p:tag name="KSO_WM_TEMPLATE_INDEX" val="20230997"/>
  <p:tag name="KSO_WM_UNIT_COMPATIBLE" val="1"/>
  <p:tag name="KSO_WM_UNIT_DIAGRAM_ISNUMVISUAL" val="0"/>
  <p:tag name="KSO_WM_UNIT_DIAGRAM_ISREFERUNIT" val="0"/>
  <p:tag name="KSO_WM_UNIT_HIGHLIGHT" val="0"/>
  <p:tag name="KSO_WM_UNIT_ID" val="custom20230997_7*e*1"/>
  <p:tag name="KSO_WM_UNIT_INDEX" val="1"/>
  <p:tag name="KSO_WM_UNIT_LAYERLEVEL" val="1"/>
  <p:tag name="KSO_WM_UNIT_NOCLEAR" val="0"/>
  <p:tag name="KSO_WM_UNIT_PRESET_TEXT" val="02"/>
  <p:tag name="KSO_WM_UNIT_TYPE" val="e"/>
  <p:tag name="KSO_WM_UNIT_VALUE" val="13"/>
</p:tagLst>
</file>

<file path=ppt/tags/tag134.xml><?xml version="1.0" encoding="utf-8"?>
<p:tagLst xmlns:p="http://schemas.openxmlformats.org/presentationml/2006/main">
  <p:tag name="KSO_WM_BEAUTIFY_FLAG" val="#wm#"/>
  <p:tag name="KSO_WM_SLIDE_ID" val="custom20230997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97"/>
  <p:tag name="KSO_WM_TEMPLATE_MASTER_TYPE" val="0"/>
  <p:tag name="KSO_WM_TEMPLATE_SUBCATEGORY" val="29"/>
</p:tagLst>
</file>

<file path=ppt/tags/tag135.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1_1"/>
  <p:tag name="KSO_WM_UNIT_INDEX" val="1_1_1"/>
  <p:tag name="KSO_WM_UNIT_LAYERLEVEL" val="1_1_1"/>
  <p:tag name="KSO_WM_UNIT_TYPE" val="l_h_i"/>
</p:tagLst>
</file>

<file path=ppt/tags/tag13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1_2"/>
  <p:tag name="KSO_WM_UNIT_INDEX" val="1_1_2"/>
  <p:tag name="KSO_WM_UNIT_LAYERLEVEL" val="1_1_1"/>
  <p:tag name="KSO_WM_UNIT_TYPE" val="l_h_i"/>
</p:tagLst>
</file>

<file path=ppt/tags/tag13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1_1"/>
  <p:tag name="KSO_WM_UNIT_INDEX" val="1_1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38.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2_1"/>
  <p:tag name="KSO_WM_UNIT_INDEX" val="1_2_1"/>
  <p:tag name="KSO_WM_UNIT_LAYERLEVEL" val="1_1_1"/>
  <p:tag name="KSO_WM_UNIT_TYPE" val="l_h_i"/>
</p:tagLst>
</file>

<file path=ppt/tags/tag13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2_2"/>
  <p:tag name="KSO_WM_UNIT_INDEX" val="1_2_2"/>
  <p:tag name="KSO_WM_UNIT_LAYERLEVEL" val="1_1_1"/>
  <p:tag name="KSO_WM_UNIT_TYPE" val="l_h_i"/>
</p:tagLst>
</file>

<file path=ppt/tags/tag14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2_1"/>
  <p:tag name="KSO_WM_UNIT_INDEX" val="1_2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4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3_1"/>
  <p:tag name="KSO_WM_UNIT_INDEX" val="1_3_1"/>
  <p:tag name="KSO_WM_UNIT_LAYERLEVEL" val="1_1_1"/>
  <p:tag name="KSO_WM_UNIT_TYPE" val="l_h_i"/>
</p:tagLst>
</file>

<file path=ppt/tags/tag14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3_2"/>
  <p:tag name="KSO_WM_UNIT_INDEX" val="1_3_2"/>
  <p:tag name="KSO_WM_UNIT_LAYERLEVEL" val="1_1_1"/>
  <p:tag name="KSO_WM_UNIT_TYPE" val="l_h_i"/>
</p:tagLst>
</file>

<file path=ppt/tags/tag14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3_1"/>
  <p:tag name="KSO_WM_UNIT_INDEX" val="1_3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4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4_1"/>
  <p:tag name="KSO_WM_UNIT_INDEX" val="1_4_1"/>
  <p:tag name="KSO_WM_UNIT_LAYERLEVEL" val="1_1_1"/>
  <p:tag name="KSO_WM_UNIT_TYPE" val="l_h_i"/>
</p:tagLst>
</file>

<file path=ppt/tags/tag14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4_2"/>
  <p:tag name="KSO_WM_UNIT_INDEX" val="1_4_2"/>
  <p:tag name="KSO_WM_UNIT_LAYERLEVEL" val="1_1_1"/>
  <p:tag name="KSO_WM_UNIT_TYPE" val="l_h_i"/>
</p:tagLst>
</file>

<file path=ppt/tags/tag14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4_1"/>
  <p:tag name="KSO_WM_UNIT_INDEX" val="1_4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4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1_1"/>
  <p:tag name="KSO_WM_UNIT_INDEX" val="1_1_1"/>
  <p:tag name="KSO_WM_UNIT_LAYERLEVEL" val="1_1_1"/>
  <p:tag name="KSO_WM_UNIT_TYPE" val="l_h_i"/>
</p:tagLst>
</file>

<file path=ppt/tags/tag148.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1_2"/>
  <p:tag name="KSO_WM_UNIT_INDEX" val="1_1_2"/>
  <p:tag name="KSO_WM_UNIT_LAYERLEVEL" val="1_1_1"/>
  <p:tag name="KSO_WM_UNIT_TYPE" val="l_h_i"/>
</p:tagLst>
</file>

<file path=ppt/tags/tag14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5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2_1"/>
  <p:tag name="KSO_WM_UNIT_INDEX" val="1_2_1"/>
  <p:tag name="KSO_WM_UNIT_LAYERLEVEL" val="1_1_1"/>
  <p:tag name="KSO_WM_UNIT_LINE_FORE_SCHEMECOLOR_INDEX" val="7"/>
  <p:tag name="KSO_WM_UNIT_TYPE" val="l_h_i"/>
</p:tagLst>
</file>

<file path=ppt/tags/tag151.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2_2"/>
  <p:tag name="KSO_WM_UNIT_INDEX" val="1_2_2"/>
  <p:tag name="KSO_WM_UNIT_LAYERLEVEL" val="1_1_1"/>
  <p:tag name="KSO_WM_UNIT_TYPE" val="l_h_i"/>
</p:tagLst>
</file>

<file path=ppt/tags/tag15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5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3_1"/>
  <p:tag name="KSO_WM_UNIT_INDEX" val="1_3_1"/>
  <p:tag name="KSO_WM_UNIT_LAYERLEVEL" val="1_1_1"/>
  <p:tag name="KSO_WM_UNIT_TYPE" val="l_h_i"/>
</p:tagLst>
</file>

<file path=ppt/tags/tag15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55.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3_2"/>
  <p:tag name="KSO_WM_UNIT_INDEX" val="1_3_2"/>
  <p:tag name="KSO_WM_UNIT_LAYERLEVEL" val="1_1_1"/>
  <p:tag name="KSO_WM_UNIT_TYPE" val="l_h_i"/>
</p:tagLst>
</file>

<file path=ppt/tags/tag15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4_1"/>
  <p:tag name="KSO_WM_UNIT_INDEX" val="1_4_1"/>
  <p:tag name="KSO_WM_UNIT_LAYERLEVEL" val="1_1_1"/>
  <p:tag name="KSO_WM_UNIT_LINE_FORE_SCHEMECOLOR_INDEX" val="7"/>
  <p:tag name="KSO_WM_UNIT_TYPE" val="l_h_i"/>
</p:tagLst>
</file>

<file path=ppt/tags/tag157.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4_2"/>
  <p:tag name="KSO_WM_UNIT_INDEX" val="1_4_2"/>
  <p:tag name="KSO_WM_UNIT_LAYERLEVEL" val="1_1_1"/>
  <p:tag name="KSO_WM_UNIT_TYPE" val="l_h_i"/>
</p:tagLst>
</file>

<file path=ppt/tags/tag15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5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1"/>
  <p:tag name="KSO_WM_UNIT_INDEX" val="1_1_1"/>
  <p:tag name="KSO_WM_UNIT_LAYERLEVEL" val="1_1_1"/>
  <p:tag name="KSO_WM_UNIT_TYPE" val="l_h_i"/>
</p:tagLst>
</file>

<file path=ppt/tags/tag16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1_1"/>
  <p:tag name="KSO_WM_UNIT_INDEX" val="1_1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6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2"/>
  <p:tag name="KSO_WM_UNIT_INDEX" val="1_1_2"/>
  <p:tag name="KSO_WM_UNIT_LAYERLEVEL" val="1_1_1"/>
  <p:tag name="KSO_WM_UNIT_TYPE" val="l_h_i"/>
</p:tagLst>
</file>

<file path=ppt/tags/tag162.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1"/>
  <p:tag name="KSO_WM_UNIT_INDEX" val="1_2_1"/>
  <p:tag name="KSO_WM_UNIT_LAYERLEVEL" val="1_1_1"/>
  <p:tag name="KSO_WM_UNIT_TYPE" val="l_h_i"/>
</p:tagLst>
</file>

<file path=ppt/tags/tag16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2_1"/>
  <p:tag name="KSO_WM_UNIT_INDEX" val="1_2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64.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2"/>
  <p:tag name="KSO_WM_UNIT_INDEX" val="1_2_2"/>
  <p:tag name="KSO_WM_UNIT_LAYERLEVEL" val="1_1_1"/>
  <p:tag name="KSO_WM_UNIT_TYPE" val="l_h_i"/>
</p:tagLst>
</file>

<file path=ppt/tags/tag165.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1"/>
  <p:tag name="KSO_WM_UNIT_INDEX" val="1_3_1"/>
  <p:tag name="KSO_WM_UNIT_LAYERLEVEL" val="1_1_1"/>
  <p:tag name="KSO_WM_UNIT_TYPE" val="l_h_i"/>
</p:tagLst>
</file>

<file path=ppt/tags/tag16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3_1"/>
  <p:tag name="KSO_WM_UNIT_INDEX" val="1_3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67.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2"/>
  <p:tag name="KSO_WM_UNIT_INDEX" val="1_3_2"/>
  <p:tag name="KSO_WM_UNIT_LAYERLEVEL" val="1_1_1"/>
  <p:tag name="KSO_WM_UNIT_TYPE" val="l_h_i"/>
</p:tagLst>
</file>

<file path=ppt/tags/tag168.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1"/>
  <p:tag name="KSO_WM_UNIT_INDEX" val="1_4_1"/>
  <p:tag name="KSO_WM_UNIT_LAYERLEVEL" val="1_1_1"/>
  <p:tag name="KSO_WM_UNIT_TYPE" val="l_h_i"/>
</p:tagLst>
</file>

<file path=ppt/tags/tag16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4_1"/>
  <p:tag name="KSO_WM_UNIT_INDEX" val="1_4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70.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2"/>
  <p:tag name="KSO_WM_UNIT_INDEX" val="1_4_2"/>
  <p:tag name="KSO_WM_UNIT_LAYERLEVEL" val="1_1_1"/>
  <p:tag name="KSO_WM_UNIT_TYPE" val="l_h_i"/>
</p:tagLst>
</file>

<file path=ppt/tags/tag171.xml><?xml version="1.0" encoding="utf-8"?>
<p:tagLst xmlns:p="http://schemas.openxmlformats.org/presentationml/2006/main">
  <p:tag name="KSO_WM_BEAUTIFY_FLAG" val="#wm#"/>
  <p:tag name="KSO_WM_TAG_VERSION" val="1.0"/>
  <p:tag name="KSO_WM_TEMPLATE_CATEGORY" val="custom"/>
  <p:tag name="KSO_WM_TEMPLATE_INDEX" val="20230997"/>
  <p:tag name="KSO_WM_UNIT_COMPATIBLE" val="0"/>
  <p:tag name="KSO_WM_UNIT_DIAGRAM_ISNUMVISUAL" val="0"/>
  <p:tag name="KSO_WM_UNIT_DIAGRAM_ISREFERUNIT" val="0"/>
  <p:tag name="KSO_WM_UNIT_HIGHLIGHT" val="0"/>
  <p:tag name="KSO_WM_UNIT_ID" val="custom20230997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172.xml><?xml version="1.0" encoding="utf-8"?>
<p:tagLst xmlns:p="http://schemas.openxmlformats.org/presentationml/2006/main">
  <p:tag name="KSO_WM_BEAUTIFY_FLAG" val="#wm#"/>
  <p:tag name="KSO_WM_TAG_VERSION" val="1.0"/>
  <p:tag name="KSO_WM_TEMPLATE_CATEGORY" val="custom"/>
  <p:tag name="KSO_WM_TEMPLATE_INDEX" val="20230997"/>
  <p:tag name="KSO_WM_UNIT_COMPATIBLE" val="1"/>
  <p:tag name="KSO_WM_UNIT_DIAGRAM_ISNUMVISUAL" val="0"/>
  <p:tag name="KSO_WM_UNIT_DIAGRAM_ISREFERUNIT" val="0"/>
  <p:tag name="KSO_WM_UNIT_HIGHLIGHT" val="0"/>
  <p:tag name="KSO_WM_UNIT_ID" val="custom20230997_7*e*1"/>
  <p:tag name="KSO_WM_UNIT_INDEX" val="1"/>
  <p:tag name="KSO_WM_UNIT_LAYERLEVEL" val="1"/>
  <p:tag name="KSO_WM_UNIT_NOCLEAR" val="0"/>
  <p:tag name="KSO_WM_UNIT_PRESET_TEXT" val="03"/>
  <p:tag name="KSO_WM_UNIT_TYPE" val="e"/>
  <p:tag name="KSO_WM_UNIT_VALUE" val="13"/>
</p:tagLst>
</file>

<file path=ppt/tags/tag173.xml><?xml version="1.0" encoding="utf-8"?>
<p:tagLst xmlns:p="http://schemas.openxmlformats.org/presentationml/2006/main">
  <p:tag name="KSO_WM_BEAUTIFY_FLAG" val="#wm#"/>
  <p:tag name="KSO_WM_SLIDE_ID" val="custom20230997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97"/>
  <p:tag name="KSO_WM_TEMPLATE_MASTER_TYPE" val="0"/>
  <p:tag name="KSO_WM_TEMPLATE_SUBCATEGORY" val="29"/>
</p:tagLst>
</file>

<file path=ppt/tags/tag174.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123">
      <a:dk1>
        <a:srgbClr val="000000"/>
      </a:dk1>
      <a:lt1>
        <a:srgbClr val="FFFFFF"/>
      </a:lt1>
      <a:dk2>
        <a:srgbClr val="02202B"/>
      </a:dk2>
      <a:lt2>
        <a:srgbClr val="EBFFFF"/>
      </a:lt2>
      <a:accent1>
        <a:srgbClr val="34FEC3"/>
      </a:accent1>
      <a:accent2>
        <a:srgbClr val="0AE8A9"/>
      </a:accent2>
      <a:accent3>
        <a:srgbClr val="19F0DE"/>
      </a:accent3>
      <a:accent4>
        <a:srgbClr val="19CFF0"/>
      </a:accent4>
      <a:accent5>
        <a:srgbClr val="3FABF8"/>
      </a:accent5>
      <a:accent6>
        <a:srgbClr val="3493FE"/>
      </a:accent6>
      <a:hlink>
        <a:srgbClr val="304FFE"/>
      </a:hlink>
      <a:folHlink>
        <a:srgbClr val="492067"/>
      </a:folHlink>
    </a:clrScheme>
    <a:fontScheme name="主题字体">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TH Sarabun PSK"/>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TH Sarabun PSK"/>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52</Paragraphs>
  <Slides>12</Slides>
  <Notes>1</Notes>
  <TotalTime>1</TotalTime>
  <HiddenSlides>0</HiddenSlides>
  <MMClips>0</MMClips>
  <ScaleCrop>0</ScaleCrop>
  <HeadingPairs>
    <vt:vector baseType="variant" size="6">
      <vt:variant>
        <vt:lpstr>Fonts used</vt:lpstr>
      </vt:variant>
      <vt:variant>
        <vt:i4>6</vt:i4>
      </vt:variant>
      <vt:variant>
        <vt:lpstr>Theme</vt:lpstr>
      </vt:variant>
      <vt:variant>
        <vt:i4>1</vt:i4>
      </vt:variant>
      <vt:variant>
        <vt:lpstr>Slide Titles</vt:lpstr>
      </vt:variant>
      <vt:variant>
        <vt:i4>12</vt:i4>
      </vt:variant>
    </vt:vector>
  </HeadingPairs>
  <TitlesOfParts>
    <vt:vector baseType="lpstr" size="19">
      <vt:lpstr>Arial</vt:lpstr>
      <vt:lpstr>Calibri</vt:lpstr>
      <vt:lpstr>微软雅黑</vt:lpstr>
      <vt:lpstr>Calibri Light</vt:lpstr>
      <vt:lpstr>+中文标题</vt:lpstr>
      <vt:lpstr>宋体</vt:lpstr>
      <vt:lpstr>Office Theme</vt:lpstr>
      <vt:lpstr>区域旅游SWOT分析</vt:lpstr>
      <vt:lpstr>目录</vt:lpstr>
      <vt:lpstr>区域旅游的优势（Strengths）</vt:lpstr>
      <vt:lpstr>资源优势</vt:lpstr>
      <vt:lpstr>文化优势</vt:lpstr>
      <vt:lpstr>地理优势</vt:lpstr>
      <vt:lpstr>区域旅游的劣势（Weaknesses）</vt:lpstr>
      <vt:lpstr>基础设施不足</vt:lpstr>
      <vt:lpstr>旅游服务水平不高</vt:lpstr>
      <vt:lpstr>缺乏统一规划和管理</vt:lpstr>
      <vt:lpstr>区域旅游的机会（Opportunities）</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2024-09-13T08:17:20.357</cp:lastPrinted>
  <dcterms:created xsi:type="dcterms:W3CDTF">2024-09-13T00:17:20Z</dcterms:created>
  <dcterms:modified xsi:type="dcterms:W3CDTF">2024-09-13T00:17:22Z</dcterms:modified>
</cp:coreProperties>
</file>