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3F3DDC-F64D-4FD6-84A9-51E188BAA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F36EAC-A924-47C3-8DA6-17536DDF7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DC808F-AFF4-4514-872F-97AAD295C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FBDE2-DB47-44BE-BFB5-065845A66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E54BE9-2A20-41DE-BD4B-C68FC1421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CCCC48-5172-4866-9BDF-00D4931E3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055972-DF82-4D06-83B6-95D5F6675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9EBBA2-499E-40B5-ABF2-F042E6803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2E150-3756-4A7E-A9C6-AD375E539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FF048-ACB1-4EFE-863A-981C18159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539F9-F04E-46EF-99F5-E1A704BB0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53200123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神经外科康复护理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神经外科疾病概述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康复护理基本原则与目标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神经外科疾病康复护理措施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家庭康复指导与支持体系建立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社区康复资源整合与利用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总结与展望：未来神经外科康复护理发展趋势预测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神经外科疾病概述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神经外科是医学领域中的一个重要分支，主要研究神经系统疾病的诊断、治疗和康复。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根据疾病的性质和部位，神经外科疾病可分为颅内疾病和脊髓疾病两大类。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定义与分类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神经外科疾病的发病原因多种多样，包括外伤、感染、肿瘤、血管病变等。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年龄、性别、遗传、环境因素等均可影响神经外科疾病的发病风险。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发病原因及危险因素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神经外科疾病的症状和体征因疾病类型和部位而异，常见的症状包括头痛、呕吐、视力障碍、肢体无力等。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医生通过详细的病史询问、体格检查和影像学检查（如CT、MRI等）来明确诊断。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临床表现与诊断方法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康复护理基本原则与目标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对患者的身体状况、心理状况和社会适应能力进行全面评估，为制定个性化康复护理方案提供依据。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全面评估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根据患者的具体情况，制定针对性的康复护理方案，包括康复训练、心理辅导、生活技能训练等。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针对性护理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康复护理应遵循循序渐进的原则，逐步提高康复训练的难度和强度，以促进患者的康复。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循序渐进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鼓励患者家庭成员参与康复护理过程，为患者提供家庭支持和关爱，促进患者的全面康复。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家庭参与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康复护理基本原则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通过康复训练和生活技能训练，使患者能够独立完成日常生活的基本活动，如进食、洗漱、如厕等。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恢复生活自理能力</a:t>
            </a:r>
          </a:p>
        </p:txBody>
      </p:sp>
      <p:sp>
        <p:nvSpPr>
          <p:cNvPr id="9" name="AutoShape 9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提高社会适应能力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减轻疼痛和不适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通过心理辅导和社会适应训练，提高患者的社会适应能力，使其能够更好地融入社会生活。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通过康复护理措施，减轻患者的疼痛和不适症状，提高其生活质量。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通过科学的康复护理措施，预防患者因长期卧床或活动减少而出现的并发症，如压疮、深静脉血栓等。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康复护理目标设定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制定康复计划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根据患者的具体情况，制定个性化的康复护理计划，包括康复训练、心理辅导、生活技能训练等。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评估与诊断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对患者进行全面的评估和诊断，确定康复护理的目标和方案。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实施康复护理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按照康复计划，对患者进行具体的康复护理措施，包括物理治疗、作业治疗、心理辅导等。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随访与评估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对患者进行定期的随访和评估，了解其恢复情况和生活质量，为进一步的治疗和康复提供依据。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调整与优化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根据患者的恢复情况和反馈，及时调整和优化康复护理方案，以促进患者的全面康复。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TextBox 4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康复护理流程规范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神经外科疾病康复护理措施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指导患者进行口腔运动，提高咀嚼、吞咽功能，预防误吸。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饮食训练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24833" r="24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排泄训练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7542" r="754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移动训练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5500" r="15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针对尿潴留、尿失禁患者，进行膀胱功能训练，恢复自主排尿。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指导患者进行翻身、坐起、站立等动作，提高肌肉力量和平衡能力。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日常生活能力训练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针对患者因疾病带来的焦虑、抑郁等情绪，进行心理疏导，增强信心。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6542" r="65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333" r="13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通过认知训练，提高患者对疾病的认知，增强自我管理能力。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认知训练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鼓励家属参与康复过程，给予患者情感支持，促进康复。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心理康复护理干预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https://d.book118.com/917053200123006053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2024-09-27T13:26:39.133</cp:lastPrinted>
  <dcterms:created xsi:type="dcterms:W3CDTF">2024-09-27T05:26:39Z</dcterms:created>
  <dcterms:modified xsi:type="dcterms:W3CDTF">2024-09-27T05:26:41Z</dcterms:modified>
</cp:coreProperties>
</file>