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A857ED-6E94-47AD-9B1B-FF0183FE1E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B42547-9B09-45E6-BE73-D888A021D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F95DBD-589B-4441-BC1B-9805CAAE1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D9156-39D4-49FC-BFF6-B990D5D9E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F3ACB1-E117-4D90-AF65-05FCEF295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09BEA8-CC24-4DA3-9527-707F4D9324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F22AFE-86F9-4161-A730-66D2144C07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144A48-11D4-4D36-9168-82C913C3B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208FFE-DAF8-441A-B977-B1399B1D6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5C74C8-F1D3-4736-AA35-2A9428B5C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2E3FE3-305D-4994-A78C-582E28ABA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705402106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预防和处理运动中的阴道癌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阴道癌概述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运动对阴道癌的影响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针对不同人群的运动建议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运动中的注意事项与误区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结合其他预防措施提高效果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阴道癌概述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发病原因和机制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人乳头瘤病毒感染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阴道癌的主要病因之一，长期感染高危型HPV可导致阴道癌前病变及阴道癌。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免疫功能低下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机体免疫功能低下时，不能及时清除已感染的HPV，增加了阴道癌的发病风险。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阴道黏膜损伤和慢性炎症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长期阴道黏膜损伤和慢性炎症刺激可能导致阴道细胞癌变。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早期阴道癌可能无明显症状，随着病情发展，可能出现阴道不规则出血、性交后出血、绝经后出血、白带增多伴恶臭等症状。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包括妇科检查、阴道镜检查、组织活检等。医生会根据患者症状和检查结果进行综合判断，制定治疗方案。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症状与诊断方法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接种HPV疫苗是预防阴道癌的有效措施，可降低感染高危型HPV的风险。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接种HPV疫苗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定期妇科检查有助于及时发现并治疗阴道癌前病变，防止病情恶化。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定期进行妇科检查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保持外阴清洁干燥，避免不洁性行为，减少感染机会。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注意个人卫生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保持良好的生活习惯，加强锻炼，提高机体免疫力，有助于清除已感染的HPV。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预防措施和重要性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运动对阴道癌的影响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适度的运动可以刺激免疫系统，增加白细胞和自然杀伤细胞的数量和活性，从而提高身体对癌细胞的防御能力。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运动可以减少体内的炎症水平，降低慢性炎症对阴道组织的刺激，进而减少癌变的风险。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运动对免疫系统的作用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减轻炎症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增强免疫功能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调节雌激素水平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运动可以帮助调节体内的雌激素水平，降低过高的雌激素对阴道组织的刺激，从而减少阴道癌的发生。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促进代谢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运动可以促进脂肪代谢，减少脂肪组织产生的雌激素，进一步降低阴道癌的风险。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运动对荷尔蒙水平的影响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改善阴道环境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运动可以促进阴道血液循环，增加阴道组织的氧合作用，改善阴道环境，有助于预防阴道癌的发生。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促进心理健康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运动可以缓解压力、改善心情，有助于减少心理因素对阴道癌的影响。同时，良好的心理状态也有助于提高免疫系统的功能，进一步预防癌症的发生。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运动对预防阴道癌的积极作用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针对不同人群的运动建议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每周至少进行150分钟中等强度的有氧运动，如快走、骑自行车或游泳等，以保持健康的体重和心血管系统。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常规运动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每周进行2-3次力量训练，以增强肌肉力量和骨骼密度。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力量训练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进行瑜伽、普拉提或太极等柔韧性训练，有助于提高身体的灵活性和平衡能力。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柔韧性训练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健康女性运动建议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选择低强度运动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建议选择低强度的运动方式，如散步、慢跑、瑜伽等，以保持身体健康和心理压力。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避免剧烈运动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对于存在阴道癌高风险因素的女性，如长期感染HPV病毒、免疫系统问题等，应避免剧烈运动，以免加重症状或引发并发症。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高风险人群应定期进行妇科检查和相关筛查，以及时发现问题并采取相应的治疗措施。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阴道癌高风险人群运动建议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https://d.book118.com/917054021064006044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2024-09-18T21:06:52.928</cp:lastPrinted>
  <dcterms:created xsi:type="dcterms:W3CDTF">2024-09-18T13:06:52Z</dcterms:created>
  <dcterms:modified xsi:type="dcterms:W3CDTF">2024-09-18T13:06:55Z</dcterms:modified>
</cp:coreProperties>
</file>