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15774-E7E1-4E7B-90A6-E35B359E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87E20-0305-4294-B9DC-FC4390006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709B0-72C7-49EE-BE2A-7A103849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9CC7A-6DBB-4F81-8B35-6C5A3369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5CFB0-C4AC-483C-ACB3-79B6F9B1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4D537-1BA1-4EDC-8A90-55203E24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C6A05-0702-438D-878A-7C8F9C7D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96B2A-E7F1-44C7-8929-2D1D75BCF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85369-95C3-4838-8409-3B427BF1C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05CF-3923-42C8-AC7C-29839F71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DDBBE-CB6B-42A2-8FE0-8D84D719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405605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个人成长与团队协作：我的医院进修心得分享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charset="-122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进修收获与感悟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我所在的医院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进修医院的选择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进修时间与安排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介绍所在医院的基本情况，包括医院规模、专业特色、医疗水平等。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说明选择该进修医院的原因，如专业方向、技术水平、师资力量等。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介绍进修的时间长度和具体安排，包括进修科室、导师安排、学习计划等。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进修目的与意义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通过进修学习，掌握更先进的医疗技术和诊疗方法，提高个人专业技能水平。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学习不同医院、不同科室的诊疗经验和特色技术，拓展自己的知识视野。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将进修所学应用到实际工作中，推动所在医院医疗水平的提高和学科发展。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在进修过程中与不同背景、不同专业的同事交流学习，提高团队协作能力。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进修期间的收获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介绍在进修期间所学到的专业知识、技能和经验，以及个人的成长和感悟。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对团队协作的认识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阐述在进修过程中对团队协作的重要性和技巧的认识，以及如何在团队协作中发挥自己的作用。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结合进修所学，展望未来的工作方向和目标，以及如何将所学应用到实际工作中，为患者提供更好的医疗服务。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通过参加医院组织的培训课程和实际操作，我系统地学习了先进的医疗理论和技术，掌握了更多的临床操作技能。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病例分析与经验积累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在日常工作中，我积极参与病例讨论和会诊，通过对不同病例的分析，积累了丰富的临床经验。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科研能力与论文撰写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在导师的指导下，我参与了多项科研项目，提高了自己的科研能力，并成功撰写了多篇学术论文。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在进修期间，我深刻体会到医德医风的重要性，始终坚持以患者为中心，尽职尽责地为患者服务。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通过与医生、护士、患者及其家属的沟通交流，我提高了自己的沟通技巧和团队协作能力。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在工作中遇到困难和挑战时，我学会了调整心态，积极应对，不断提高自己的抗压能力和心理素质。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职业素养与心态调整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https://d.book118.com/917054056054006050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2024-09-22T20:22:35.143</cp:lastPrinted>
  <dcterms:created xsi:type="dcterms:W3CDTF">2024-09-22T12:22:35Z</dcterms:created>
  <dcterms:modified xsi:type="dcterms:W3CDTF">2024-09-22T12:22:37Z</dcterms:modified>
</cp:coreProperties>
</file>