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6B4D5-848F-4454-B1C9-EE0AFB454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DEB74-09D6-48FA-AFF5-DC6EBFA43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B6FBC-64F0-45D9-AF17-16ADF360A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FE075-B907-4DBC-BE92-77CCBF6CD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AED986-E082-4F70-8A35-084ED568D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BDBCF5-D532-4E99-ABC9-7199F416F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56B3F5-59F0-4D2C-9132-9A18FC0BB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25053-636A-4994-A414-69D559FE3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8A12A-BF3C-437C-86D7-7E6538999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B5B1D-6D7D-4F2D-9871-4D3CDDD73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6B3BB-014A-4CA9-8AAE-AC8D3D57A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54151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仙客来的栽培治理的手艺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仙客来栽培前的预备工作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仙客来的栽培技巧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仙客来的病虫害防治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仙客来的日常养护管理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仙客来的繁殖技术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仙客来的观赏价值与市场前景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仙客来栽培前的预备工作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选择疏松、透气性好的土壤，有利于根系生长和呼吸。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疏松透气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排水性好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富含有机质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选择排水性好的土壤，避免积水造成根部腐烂。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选择富含有机质的土壤，有利于植物生长和养分吸收。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选择适宜的栽培土壤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购买仙客来种球应选择正规的花卉市场或专业网站，确保种球质量。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选择正规渠道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选购时应注意种球的大小、形状、颜色和健康状况，选择饱满、无病虫害、无冻害的种球。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检查种球状态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t="16708" b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不同品种的仙客来在生长习性、开花时间、花色等方面存在差异，应根据个人喜好和养护环境选择适合的品种。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了解品种特性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选购健康优质的种球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盆器选择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肥料和农药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浇水工具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温度计和湿度计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准备好栽培工具和设备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选择适宜的盆器，一般选用透气性好、排水性好的泥瓦盆或陶瓷盆。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准备好适宜的肥料和农药，以备不时之需。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选择适宜的浇水工具，如喷壶、水壶等，确保浇水均匀、适量。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准备好温度计和湿度计，以便监测和控制仙客来的生长环境。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仙客来的栽培技巧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仙客来种子播种时，土壤覆盖的深度应适中，一般为种子的2-3倍直径。过深或过浅都不利于种子的萌发和生长。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为保证仙客来植株之间的通风透光和防止拥挤，播种时种子之间的间距应适当，一般为10-15厘米。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种植深度和间距的掌握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种植间距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种植深度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浇水频率和量的控制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浇水频率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根据气候和土壤湿度，仙客来生长期间需要定期浇水。在生长旺盛期，一般每2-3天浇水一次；在休眠期，则应减少浇水次数。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浇水量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每次浇水量应适中，以湿润土壤表面为度。过多或过少的浇水都会对仙客来的生长产生不利影响。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在仙客来生长过程中，需要适时施肥以提供养分。一般而言，在生长旺盛期和开花期，需要增加施肥的次数和量。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施肥时间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施肥时，应将肥料均匀撒在土壤表面，然后轻轻翻耕使肥料与土壤混合。避免直接接触植株和过量施肥，以免对仙客来造成伤害。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施肥方法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施肥时间和方法的把握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仙客来的病虫害防治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软腐病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软腐病是仙客来常见的病害之一，主要危害叶片和根部。防治软腐病的方法包括加强通风、降低湿度、及时清除病叶和病株，以及使用适量的农药进行喷洒。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灰霉病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灰霉病主要危害仙客来的叶片和花朵，造成叶片枯萎和花朵腐烂。防治灰霉病的方法包括控制湿度、增加光照、及时清除病叶和病花，以及使用适量的农药进行喷洒。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常见病害及其防治方法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蚜虫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蚜虫主要危害仙客来的叶片和花朵，造成叶片卷曲和花朵变形。防治蚜虫的方法包括使用黄板诱杀、增加光照、控制湿度，以及使用适量的农药进行喷洒。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红蜘蛛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红蜘蛛主要危害仙客来的叶片，造成叶片失绿和枯黄。防治红蜘蛛的方法包括增加通风、控制湿度、及时清除落叶和枯叶，以及使用适量的农药进行喷洒。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常见虫害及其防治方法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https://d.book118.com/917054151024006030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2024-09-01T15:42:02.927</cp:lastPrinted>
  <dcterms:created xsi:type="dcterms:W3CDTF">2024-09-01T07:42:02Z</dcterms:created>
  <dcterms:modified xsi:type="dcterms:W3CDTF">2024-09-01T07:42:05Z</dcterms:modified>
</cp:coreProperties>
</file>