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1AF28-D5C6-49A9-8963-28A52DFC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C14B5-00C9-4131-A25E-2540C50E1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ACDED-F225-404D-9539-29358C28C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D4B58-A4D0-4877-A91C-44BBADF3D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6BC549-4F3C-4D9A-9A2F-66BD7A1A5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7DDA1-4FFF-44A4-8365-AF45699E9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20D8F3-838F-4548-96D1-070D9284E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C46F6-CB3D-472F-BAC3-7AC1C1D93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9EB53-EEE3-480D-890A-2E437435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47DC8-79A7-42C2-B160-455D8FFC3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A2A4A-60BA-4964-967B-39E978F2C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55135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好意施惠关系：理解与应用\n## 1.好意施惠关系的定义与概念\n### 1.1什么是好意施惠关系及其特点\n### 1.2好意施惠关系与相关行为的区别\n### 1.3好意施惠关系在不同法律体系下的体现\n## 2.好意施惠关系的历史发展与现代应用\n### 2.1好意施惠关系的历史起源及其演变\n### 2.2好意施惠关系在现代社会中的应用领域\n### 2.3好意施惠关系在现代法律体系中的地位\n## 3.好意施惠关系的法律效力与责任承担\n### 3.1好意施惠关系在法律上的效力及其限制\n### 3.2好意施惠关系中的侵权责任与合同责任\n### 3.3好意施惠关系中的免责条款与责任免除\n## 4.好意施惠关系在实践中的案例分析与启示\n### 4.1好意施惠关系在民事案件中的案例分析\n### 4.2好意施惠关系在刑事案件中的案例分析\n### 4.3好意施惠关系在行政案件中的案例分析\n## 5.如何正确对待与处理好意施惠关系\n### 5.1提高对好意施惠关系的认识与理解\n### 5.2在日常生活中正确处理好意施惠关系\n### 5.3在法律纠纷中依法维护好自己的权益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好意施惠关系：理解与应用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好意施惠关系的定义与概念</a:t>
            </a:r>
            <a:endParaRPr/>
          </a:p>
        </p:txBody>
      </p:sp>
      <p:sp>
        <p:nvSpPr>
          <p:cNvPr id="6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7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9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好意施惠关系是指当事人之间在没有法定或约定的义务的情况下，出于善意而进行的无偿帮助或照顾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典型的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好意施惠关系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包括：邻里之间的互助、朋友间的招待、同事间的关照等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这种关系的特点是：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无偿性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善意性</a:t>
                </a:r>
                <a:endParaRPr/>
              </a:p>
            </p:txBody>
          </p:sp>
        </p:grpSp>
        <p:grpSp>
          <p:nvGrpSpPr>
            <p:cNvPr id="9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好意施惠关系中的当事人没有法定或约定的义务，因此，其行为不具有法律上的约束力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这意味着，当事人在好意施惠关系中的权利和义务是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不对称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当一方当事人未能履行好意施惠行为的承诺时，另一方当事人无法要求法律救济</a:t>
                </a:r>
                <a:endParaRPr/>
              </a:p>
            </p:txBody>
          </p:sp>
        </p:grpSp>
        <p:grpSp>
          <p:nvGrpSpPr>
            <p:cNvPr id="9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好意施惠关系在一定程度上体现了社会的道德规范和公平正义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这种关系有助于维护社会的和谐稳定，促进人际关系的友好发展</a:t>
                </a:r>
                <a:endParaRPr/>
              </a:p>
            </p:txBody>
          </p:sp>
        </p:grpSp>
      </p:grp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什么是好意施惠关系及其特点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0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好意施惠关系与法定义务的区别</a:t>
                </a:r>
                <a:endParaRPr/>
              </a:p>
            </p:txBody>
          </p:sp>
          <p:sp>
            <p:nvSpPr>
              <p:cNvPr id="1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法定义务是法律明确规定的当事人必须履行的责任，如父母对子女的抚养义务、子女对父母的赡养义务等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好意施惠关系中的当事人没有法定义务，其行为完全是出于善意和自愿</a:t>
                </a:r>
                <a:endParaRPr/>
              </a:p>
            </p:txBody>
          </p:sp>
        </p:grpSp>
        <p:grpSp>
          <p:nvGrpSpPr>
            <p:cNvPr id="10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0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好意施惠关系与合同约定的区别</a:t>
                </a:r>
                <a:endParaRPr/>
              </a:p>
            </p:txBody>
          </p:sp>
          <p:sp>
            <p:nvSpPr>
              <p:cNvPr id="10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合同约定是当事人之间通过协商一致达成的具有法律约束力的协议，如买卖合同、租赁合同等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好意施惠关系中的当事人没有达成合同约定，其行为不具有法律上的约束力</a:t>
                </a:r>
                <a:endParaRPr/>
              </a:p>
            </p:txBody>
          </p:sp>
        </p:grpSp>
        <p:grpSp>
          <p:nvGrpSpPr>
            <p:cNvPr id="10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好意施惠关系与侵权行为的区别</a:t>
                </a:r>
                <a:endParaRPr/>
              </a:p>
            </p:txBody>
          </p:sp>
          <p:sp>
            <p:nvSpPr>
              <p:cNvPr id="1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侵权行为是指一方当事人违反法律规定，损害另一方当事人合法权益的行为，如侵犯他人名誉权、财产权等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好意施惠关系中的当事人没有违反法律规定，其行为是出于善意和自愿</a:t>
                </a:r>
                <a:endParaRPr/>
              </a:p>
            </p:txBody>
          </p:sp>
        </p:grpSp>
      </p:grpSp>
      <p:pic>
        <p:nvPicPr>
          <p:cNvPr id="11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好意施惠关系与相关行为的区别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1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1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1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1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1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在大陆法系国家，好意施惠关系主要体现在民法中，如《法国民法典》、《德国民法典》等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这些国家的法律通常规定，好意施惠关系中的当事人不承担法律上的责任，但可能承担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道义责任</a:t>
                </a:r>
                <a:endParaRPr/>
              </a:p>
            </p:txBody>
          </p:sp>
          <p:sp>
            <p:nvSpPr>
              <p:cNvPr id="12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2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2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在英美法系国家，好意施惠关系主要体现在合同法中，如《美国合同法》、《英国合同法》等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这些国家的法律通常规定，好意施惠关系中的当事人不承担法律上的责任，但可能承担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公平责任</a:t>
                </a:r>
                <a:endParaRPr/>
              </a:p>
            </p:txBody>
          </p:sp>
          <p:sp>
            <p:nvSpPr>
              <p:cNvPr id="12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2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2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在伊斯兰法系国家，好意施惠关系主要体现在伊斯兰法中，如《古兰经》、《圣训》等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这些国家的法律通常规定，好意施惠关系中的当事人不承担法律上的责任，但可能承担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宗教责任</a:t>
                </a:r>
                <a:endParaRPr/>
              </a:p>
            </p:txBody>
          </p:sp>
          <p:sp>
            <p:nvSpPr>
              <p:cNvPr id="12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好意施惠关系在不同法律体系下的体现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好意施惠关系的历史发展与现代应用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3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好意施惠关系的历史起源及其演变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好意施惠关系的历史起源可以追溯到古罗马时期，当时的罗马法就已经涉及到好意施惠行为的相关法律规定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古罗马法中的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自由意志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公平原则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为好意施惠关系的发展奠定了基础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随着历史的发展，好意施惠关系在不同国家的法律体系中逐渐得到发展和完善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在大陆法系国家，好意施惠关系主要体现在民法中，如《法国民法典》、《德国民法典》等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在英美法系国家，好意施惠关系主要体现在合同法中，如《美国合同法》、《英国合同法》等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在伊斯兰法系国家，好意施惠关系主要体现在伊斯兰法中，如《古兰经》、《圣训》等</a:t>
            </a:r>
            <a:endParaRPr/>
          </a:p>
        </p:txBody>
      </p:sp>
      <p:cxnSp>
        <p:nvCxnSpPr>
          <p:cNvPr id="13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好意施惠关系在现代社会中的应用领域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好意施惠关系在现代社会中的应用领域非常广泛，涉及到生活的各个方面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在家庭生活中，好意施惠关系体现在父母对子女的抚养、子女对父母的赡养等方面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在职场中，好意施惠关系体现在同事之间的关照、领导对下属的关心等方面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在社会交往中，好意施惠关系体现在朋友间的招待、邻里之间的互助等方面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好意施惠关系在现代社会中的发展，有助于维护社会的和谐稳定，促进人际关系的友好发展</a:t>
            </a:r>
            <a:endParaRPr/>
          </a:p>
        </p:txBody>
      </p:sp>
      <p:cxnSp>
        <p:nvCxnSpPr>
          <p:cNvPr id="14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在现代法律体系中，好意施惠关系仍然具有重要的地位，是法律调整人际关系的一种重要方式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通过法律规定，好意施惠关系中的当事人可以享受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，但不需要承担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法律上的责任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这种规定有助于平衡当事人之间的利益，维护社会的公平和正义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然而，现代法律体系对好意施惠关系的调整也在不断地发展和完善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随着社会的发展，一些原本属于好意施惠关系的行为，已经被法律明确规定为法定义务或合同约定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这使得现代法律体系对好意施惠关系的调整更加明确和合理</a:t>
                </a:r>
                <a:endParaRPr/>
              </a:p>
            </p:txBody>
          </p: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好意施惠关系在现代法律体系中的地位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好意施惠关系的法律效力与责任承担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好意施惠关系中的当事人可以享受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，如接受他人的帮助、享受他人的照顾等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但是，由于当事人之间没有法定或约定的义务，好意施惠关系中的当事人不需要承担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法律上的责任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好意施惠关系在法律上具有一定的效力，但受到一定的限制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当事人的行为必须是出于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，否则不产生法律效力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当事人的行为必须符合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社会道德规范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公平正义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，否则可能受到法律的制裁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好意施惠关系的法律效力受到以下几方面的限制：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好意施惠关系在法律上的效力及其限制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https://d.book118.com/917055135003006044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好意施惠关系：理解与应用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2024-09-18T02:30:56.018</cp:lastPrinted>
  <dcterms:created xsi:type="dcterms:W3CDTF">2024-09-17T18:30:56Z</dcterms:created>
  <dcterms:modified xsi:type="dcterms:W3CDTF">2024-09-17T18:30:57Z</dcterms:modified>
</cp:coreProperties>
</file>