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1B6BA-69EA-4060-8DAE-ED27802F1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AF49B-3C86-4ABA-8D90-45ADF75F3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21D6C-95FC-41E4-A5F3-FBBCF98B2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FCB2F-4A96-47F0-9041-F19AB0A75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FBA74D-6D38-4AAD-BB17-E14ED0E12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9209D9-D774-4C11-9135-6CD05F022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A103B-466F-4D38-8F06-88C641DF8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013FB-CAC1-423B-9B85-CA752F850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856DC-9441-410D-892E-2403809D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75602-157D-4CA9-9FE4-5ADC41802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5C8CF-F9D5-4114-8B24-FDB6B7B1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60146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内部控制体系建设与完善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员工行为规范与教育培训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监督检查与考核评价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合规安全是指企业在经营过程中，遵守国家法律法规、行业标准及企业内部规章制度，确保企业业务活动的合法性、规范性和安全性。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合规安全是企业稳健发展的基石，有助于降低企业法律风险，维护企业声誉和形象，提升企业竞争力，实现可持续发展。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合规安全定义与重要性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合规安全定义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949" r="219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企业应遵守国家相关法律法规，如《公司法》、《证券法》、《反不正当竞争法》等，确保企业业务活动的合法性。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企业应遵循所在行业的标准规范，如金融、医疗、教育等行业的安全标准和业务规范，确保企业业务活动的规范性。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企业应建立完善的内部规章制度，包括人事、财务、业务等方面的管理制度和流程，确保企业内部管理的规范性和有效性。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企业应制定员工行为规范，明确员工在工作中的职责、权限和行为准则，规范员工行为，防范企业内部风险。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企业内部规章制度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确保只有必要的人员能够接触到敏感信息，减少信息泄露的风险。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最小知密原则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信息分类原则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保密协议与制度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根据信息的敏感程度和重要性进行分类，对不同类别的信息采取不同的保密措施。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制定并执行保密协议和制度，明确保密责任和义务，规范涉密人员的行为。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信息保密原则与方法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通过配置防火墙，限制非法访问和恶意攻击，保护内部网络的安全。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采用入侵检测系统和防御措施，及时发现并应对网络攻击行为。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入侵检测与防御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定期检查和修补系统、应用的安全漏洞，防止攻击者利用漏洞进行攻击。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安全漏洞修补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防范网络攻击手段与策略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数据备份与恢复操作指南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定期备份数据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制定数据备份计划，定期对重要数据进行备份，确保数据的完整性和可用性。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数据恢复演练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定期进行数据恢复演练，检验备份数据的可用性和恢复流程的有效性。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数据加密存储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对重要数据进行加密存储，防止数据泄露和非法访问。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不了解或违反国家法律法规、行业规定及企业内部规章制度，可能导致企业受到法律制裁、经济损失或声誉损害。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数据处理不当、系统漏洞或恶意攻击可能导致数据泄露、篡改或损坏，进而威胁企业信息安全和客户隐私。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企业或个人在商业活动中存在欺诈、腐败、不正当竞争等行为，可能损害企业声誉、破坏市场秩序并招致法律诉讼。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商业道德风险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识别潜在合规风险点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根据潜在合规风险的性质、发生概率及可能造成的损失，将风险划分为高、中、低三个等级，以便优先处理高风险问题。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评估合规风险对企业经营、财务状况、声誉及客户关系等方面的影响，以便全面了解风险并制定相应的应对措施。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评估风险等级及影响范围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https://d.book118.com/917060146040006025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2024-08-29T16:17:27.734</cp:lastPrinted>
  <dcterms:created xsi:type="dcterms:W3CDTF">2024-08-29T08:17:27Z</dcterms:created>
  <dcterms:modified xsi:type="dcterms:W3CDTF">2024-08-29T08:17:29Z</dcterms:modified>
</cp:coreProperties>
</file>