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045573-8083-48D1-8E11-FC43527A4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F34F3-7484-4508-8B08-CA05DE82C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1AEB03-48CD-4555-B4E5-4A23637E4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A08462-0143-4CCA-8321-60DE5B6BAD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83AD8B-B7A9-474D-9F9D-DC3FD3F7D5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2F97BA-EA45-452E-BB37-492CE392F2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275943-D509-49FC-8BAD-CBA9CCA1E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06C3D0-522B-455C-A3AF-9AF0A1A7E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4BDB28-9AD1-4FB1-AA73-AEA7A0B2A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EFA67-CE75-413D-9552-39F183DC1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91CBC-A25B-4B48-8C8F-EC9CEA1AD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60151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医疗健康领域通信处理技术及应用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医疗数据采集与传输技术
 医疗图像与信号处理技术
 远程医疗通信处理技术
 医疗物联网通信处理技术
 医疗大数据处理与分析技术
 医疗信息安全与隐私保护技术
 医疗通信处理技术标准与法规
 医疗通信处理技术发展趋势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医疗数据采集与传输技术</a:t>
            </a:r>
          </a:p>
        </p:txBody>
      </p:sp>
      <p:sp>
        <p:nvSpPr>
          <p:cNvPr id="3" name="Subtitle 2"/>
          <p:cNvSpPr>
            <a:spLocks noGrp="1"/>
          </p:cNvSpPr>
          <p:nvPr>
            <p:ph type="subTitle" idx="1"/>
          </p:nvPr>
        </p:nvSpPr>
        <p:spPr/>
        <p:txBody>
          <a:bodyPr/>
          <a:lstStyle/>
          <a:p>
            <a:r>
              <a:t>医疗健康领域通信处理技术及应用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医疗数据采集与传输技术</a:t>
            </a:r>
          </a:p>
        </p:txBody>
      </p:sp>
      <p:sp>
        <p:nvSpPr>
          <p:cNvPr id="3" name="Text Placeholder 2"/>
          <p:cNvSpPr>
            <a:spLocks noGrp="1"/>
          </p:cNvSpPr>
          <p:nvPr>
            <p:ph type="body" idx="1"/>
          </p:nvPr>
        </p:nvSpPr>
        <p:spPr/>
        <p:txBody>
          <a:bodyPr/>
          <a:lstStyle/>
          <a:p>
            <a:r>
              <a:t>传感器技术在医疗数据采集中的应用</a:t>
            </a:r>
          </a:p>
        </p:txBody>
      </p:sp>
      <p:sp>
        <p:nvSpPr>
          <p:cNvPr id="4" name="Content Placeholder 3"/>
          <p:cNvSpPr>
            <a:spLocks noGrp="1"/>
          </p:cNvSpPr>
          <p:nvPr>
            <p:ph sz="half" idx="2"/>
          </p:nvPr>
        </p:nvSpPr>
        <p:spPr/>
        <p:txBody>
          <a:bodyPr/>
          <a:lstStyle/>
          <a:p>
            <a:r>
              <a:t>1. 传感器技术的种类和原理：包括生物传感器、化学传感器、物理传感器等，利用不同的原理对生理信号、生物分子、环境参数等进行检测和采集。</a:t>
            </a:r>
          </a:p>
          <a:p>
            <a:r>
              <a:t>2. 传感器技术的特点和优势：传感器技术具有体积小、功耗低、灵敏度高、响应时间快、可穿戴性强等特点，为医疗数据采集提供了新的途径。</a:t>
            </a:r>
          </a:p>
          <a:p>
            <a:r>
              <a:t>3. 传感器技术在医疗数据采集中的应用：传感器技术广泛应用于医疗领域，包括心电采集、脑电采集、血压采集、血糖采集、体温采集、血氧采集等，为临床诊断、治疗和康复提供实时、准确的数据支撑。</a:t>
            </a:r>
          </a:p>
        </p:txBody>
      </p:sp>
      <p:sp>
        <p:nvSpPr>
          <p:cNvPr id="5" name="Text Placeholder 4"/>
          <p:cNvSpPr>
            <a:spLocks noGrp="1"/>
          </p:cNvSpPr>
          <p:nvPr>
            <p:ph type="body" idx="3"/>
          </p:nvPr>
        </p:nvSpPr>
        <p:spPr/>
        <p:txBody>
          <a:bodyPr/>
          <a:lstStyle/>
          <a:p>
            <a:r>
              <a:t>无线通信技术在医疗数据传输中的应用</a:t>
            </a:r>
          </a:p>
        </p:txBody>
      </p:sp>
      <p:sp>
        <p:nvSpPr>
          <p:cNvPr id="6" name="Content Placeholder 5"/>
          <p:cNvSpPr>
            <a:spLocks noGrp="1"/>
          </p:cNvSpPr>
          <p:nvPr>
            <p:ph sz="half" idx="4"/>
          </p:nvPr>
        </p:nvSpPr>
        <p:spPr/>
        <p:txBody>
          <a:bodyPr/>
          <a:lstStyle/>
          <a:p>
            <a:r>
              <a:t>1. 无线通信技术的种类和特点：包括蓝牙、WiFi、ZigBee、LoRa、NB-IoT等，具有传输速度快、覆盖范围广、功耗低、安全性高、抗干扰能力强等特点。</a:t>
            </a:r>
          </a:p>
          <a:p>
            <a:r>
              <a:t>2. 无线通信技术在医疗数据传输中的应用：无线通信技术为医疗数据传输提供了便捷、高效的途径，支持远程医疗、移动医疗、可穿戴医疗设备等应用，实现医疗数据的实时传输和共享。</a:t>
            </a:r>
          </a:p>
          <a:p>
            <a:r>
              <a:t>3. 无线通信技术在医疗数据传输中的挑战：无线通信技术的应用也面临着一定的挑战，包括电磁干扰、信号衰减、安全性等问题，需要采取相应的措施来保障数据的安全和可靠。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医疗数据采集与传输技术</a:t>
            </a:r>
          </a:p>
        </p:txBody>
      </p:sp>
      <p:sp>
        <p:nvSpPr>
          <p:cNvPr id="3" name="Text Placeholder 2"/>
          <p:cNvSpPr>
            <a:spLocks noGrp="1"/>
          </p:cNvSpPr>
          <p:nvPr>
            <p:ph type="body" idx="1"/>
          </p:nvPr>
        </p:nvSpPr>
        <p:spPr/>
        <p:txBody>
          <a:bodyPr/>
          <a:lstStyle/>
          <a:p>
            <a:r>
              <a:t>云计算技术在医疗数据存储和处理中的应用</a:t>
            </a:r>
          </a:p>
        </p:txBody>
      </p:sp>
      <p:sp>
        <p:nvSpPr>
          <p:cNvPr id="4" name="Content Placeholder 3"/>
          <p:cNvSpPr>
            <a:spLocks noGrp="1"/>
          </p:cNvSpPr>
          <p:nvPr>
            <p:ph sz="half" idx="2"/>
          </p:nvPr>
        </p:nvSpPr>
        <p:spPr/>
        <p:txBody>
          <a:bodyPr/>
          <a:lstStyle/>
          <a:p>
            <a:r>
              <a:t>1. 云计算技术的概念和特点：云计算技术是一种基于互联网的计算服务，具有弹性、可扩展、按需付费等特点，为医疗数据存储和处理提供了新的平台。</a:t>
            </a:r>
          </a:p>
          <a:p>
            <a:r>
              <a:t>2. 云计算技术在医疗数据存储和处理中的应用：云计算技术可以提供海量的数据存储空间，支持大数据的存储和处理，实现医疗数据的集中管理、共享和分析，为医疗决策提供支持。</a:t>
            </a:r>
          </a:p>
          <a:p>
            <a:r>
              <a:t>3. 云计算技术在医疗数据存储和处理中的挑战：云计算技术的应用也面临着一定的挑战，包括数据安全、数据隐私、合规性等问题，需要采取相应的措施来保障数据的安全和合规。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医疗图像与信号处理技术</a:t>
            </a:r>
          </a:p>
        </p:txBody>
      </p:sp>
      <p:sp>
        <p:nvSpPr>
          <p:cNvPr id="3" name="Subtitle 2"/>
          <p:cNvSpPr>
            <a:spLocks noGrp="1"/>
          </p:cNvSpPr>
          <p:nvPr>
            <p:ph type="subTitle" idx="1"/>
          </p:nvPr>
        </p:nvSpPr>
        <p:spPr/>
        <p:txBody>
          <a:bodyPr/>
          <a:lstStyle/>
          <a:p>
            <a:r>
              <a:t>医疗健康领域通信处理技术及应用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医疗图像与信号处理技术</a:t>
            </a:r>
          </a:p>
        </p:txBody>
      </p:sp>
      <p:sp>
        <p:nvSpPr>
          <p:cNvPr id="3" name="Text Placeholder 2"/>
          <p:cNvSpPr>
            <a:spLocks noGrp="1"/>
          </p:cNvSpPr>
          <p:nvPr>
            <p:ph type="body" idx="1"/>
          </p:nvPr>
        </p:nvSpPr>
        <p:spPr/>
        <p:txBody>
          <a:bodyPr/>
          <a:lstStyle/>
          <a:p>
            <a:r>
              <a:t>医疗图像与信号处理技术：</a:t>
            </a:r>
          </a:p>
        </p:txBody>
      </p:sp>
      <p:sp>
        <p:nvSpPr>
          <p:cNvPr id="4" name="Content Placeholder 3"/>
          <p:cNvSpPr>
            <a:spLocks noGrp="1"/>
          </p:cNvSpPr>
          <p:nvPr>
            <p:ph sz="half" idx="2"/>
          </p:nvPr>
        </p:nvSpPr>
        <p:spPr/>
        <p:txBody>
          <a:bodyPr/>
          <a:lstStyle/>
          <a:p>
            <a:r>
              <a:t>1. 医疗图像处理：</a:t>
            </a:r>
          </a:p>
          <a:p>
            <a:r>
              <a:t>  - 医学影像处理用于从医学图像中提取有意义的信息，包括图像增强、图像分割、图像融合和图像配准等技术。</a:t>
            </a:r>
          </a:p>
          <a:p>
            <a:r>
              <a:t>  - 这些技术可以帮助医生诊断疾病、制定治疗方案和评估治疗效果。</a:t>
            </a:r>
          </a:p>
          <a:p>
            <a:r>
              <a:t>2. 信号分析与处理：</a:t>
            </a:r>
          </a:p>
          <a:p>
            <a:r>
              <a:t>  - 医疗信号处理涉及对生物信号（如心电图、脑电图和肌电图）进行分析和处理，以获取有价值的信息。</a:t>
            </a:r>
          </a:p>
          <a:p>
            <a:r>
              <a:t>  - 常见的处理方法包括滤波、特征提取和模式识别等，用于疾病诊断、生理机能监测和辅助治疗等。</a:t>
            </a:r>
          </a:p>
          <a:p>
            <a:r>
              <a:t>3. 生物医学信号与图像融合：</a:t>
            </a:r>
          </a:p>
          <a:p>
            <a:r>
              <a:t>  - 将生物医学信号和图像融合，可以提供更全面的信息，有助于提高疾病诊断的准确性和治疗效果的评估。</a:t>
            </a:r>
          </a:p>
          <a:p>
            <a:r>
              <a:t>  - 融合技术可以结合不同模态信息，综合分析生理参数和解剖结构，辅助医生做出更准确的诊断。</a:t>
            </a:r>
          </a:p>
          <a:p>
            <a:r>
              <a:t>4. 医学数据可视化：</a:t>
            </a:r>
          </a:p>
          <a:p>
            <a:r>
              <a:t>  - 医学数据可视化涉及将复杂的医学数据以图形或图像的形式呈现，以帮助医生和患者理解和分析数据。</a:t>
            </a:r>
          </a:p>
          <a:p>
            <a:r>
              <a:t>  - 可视化技术包括二维和三维可视化、交互式可视化和虚拟现实技术等。</a:t>
            </a:r>
          </a:p>
          <a:p>
            <a:r>
              <a:t>5. 人工智能在医疗图像和信号处理中的应用：</a:t>
            </a:r>
          </a:p>
          <a:p>
            <a:r>
              <a:t>  - 深度学习技术在医疗图像和信号处理中取得了重大进展，可用于图像识别、图像分割、图像配准和信号分类等任务。</a:t>
            </a:r>
          </a:p>
          <a:p>
            <a:r>
              <a:t>  - 人工智能技术可以提高医疗诊断的准确性，并帮助医生做出更明智的治疗决策。</a:t>
            </a:r>
          </a:p>
          <a:p>
            <a:r>
              <a:t>6. 移动健康（mHealth）与医疗物联网（IoMT）中的图像和信号处理：</a:t>
            </a:r>
          </a:p>
          <a:p>
            <a:r>
              <a:t>  - 移动健康技术和医疗物联网设备可以收集和传输患者的生理数据和医学图像，通过图像和信号处理技术，可以实现远程医疗和疾病监测。</a:t>
            </a:r>
          </a:p>
          <a:p>
            <a:r>
              <a:t>  - 这些技术在偏远地区和资源匮乏的地区尤其有用，可以提高医疗服务的可及性和可负担性。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远程医疗通信处理技术</a:t>
            </a:r>
          </a:p>
        </p:txBody>
      </p:sp>
      <p:sp>
        <p:nvSpPr>
          <p:cNvPr id="3" name="Subtitle 2"/>
          <p:cNvSpPr>
            <a:spLocks noGrp="1"/>
          </p:cNvSpPr>
          <p:nvPr>
            <p:ph type="subTitle" idx="1"/>
          </p:nvPr>
        </p:nvSpPr>
        <p:spPr/>
        <p:txBody>
          <a:bodyPr/>
          <a:lstStyle/>
          <a:p>
            <a:r>
              <a:t>医疗健康领域通信处理技术及应用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远程医疗通信处理技术</a:t>
            </a:r>
          </a:p>
        </p:txBody>
      </p:sp>
      <p:sp>
        <p:nvSpPr>
          <p:cNvPr id="3" name="Text Placeholder 2"/>
          <p:cNvSpPr>
            <a:spLocks noGrp="1"/>
          </p:cNvSpPr>
          <p:nvPr>
            <p:ph type="body" idx="1"/>
          </p:nvPr>
        </p:nvSpPr>
        <p:spPr/>
        <p:txBody>
          <a:bodyPr/>
          <a:lstStyle/>
          <a:p>
            <a:r>
              <a:t>远程医疗通信协议标准化</a:t>
            </a:r>
          </a:p>
        </p:txBody>
      </p:sp>
      <p:sp>
        <p:nvSpPr>
          <p:cNvPr id="4" name="Content Placeholder 3"/>
          <p:cNvSpPr>
            <a:spLocks noGrp="1"/>
          </p:cNvSpPr>
          <p:nvPr>
            <p:ph sz="half" idx="2"/>
          </p:nvPr>
        </p:nvSpPr>
        <p:spPr/>
        <p:txBody>
          <a:bodyPr/>
          <a:lstStyle/>
          <a:p>
            <a:r>
              <a:t>1. 远程医疗通信协议标准化是实现远程医疗信息共享、互联互通的基础。</a:t>
            </a:r>
          </a:p>
          <a:p>
            <a:r>
              <a:t>2. 目前，国际上有多种远程医疗通信协议标准，如DICOM、HL7、FHIR等。</a:t>
            </a:r>
          </a:p>
          <a:p>
            <a:r>
              <a:t>3. 这些协议标准涵盖了远程医疗信息交换、远程医疗设备互联互通、远程医疗服务质量保障等各个方面。</a:t>
            </a:r>
          </a:p>
        </p:txBody>
      </p:sp>
      <p:sp>
        <p:nvSpPr>
          <p:cNvPr id="5" name="Text Placeholder 4"/>
          <p:cNvSpPr>
            <a:spLocks noGrp="1"/>
          </p:cNvSpPr>
          <p:nvPr>
            <p:ph type="body" idx="3"/>
          </p:nvPr>
        </p:nvSpPr>
        <p:spPr/>
        <p:txBody>
          <a:bodyPr/>
          <a:lstStyle/>
          <a:p>
            <a:r>
              <a:t>远程医疗通信安全保障</a:t>
            </a:r>
          </a:p>
        </p:txBody>
      </p:sp>
      <p:sp>
        <p:nvSpPr>
          <p:cNvPr id="6" name="Content Placeholder 5"/>
          <p:cNvSpPr>
            <a:spLocks noGrp="1"/>
          </p:cNvSpPr>
          <p:nvPr>
            <p:ph sz="half" idx="4"/>
          </p:nvPr>
        </p:nvSpPr>
        <p:spPr/>
        <p:txBody>
          <a:bodyPr/>
          <a:lstStyle/>
          <a:p>
            <a:r>
              <a:t>1. 远程医疗通信安全保障是远程医疗信息安全的基本要求。</a:t>
            </a:r>
          </a:p>
          <a:p>
            <a:r>
              <a:t>2. 远程医疗通信安全保障包括数据保密性、完整性、可用性等方面。</a:t>
            </a:r>
          </a:p>
          <a:p>
            <a:r>
              <a:t>3. 目前，常用的远程医疗通信安全保障技术包括加密技术、认证技术、访问控制技术等。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远程医疗通信处理技术</a:t>
            </a:r>
          </a:p>
        </p:txBody>
      </p:sp>
      <p:sp>
        <p:nvSpPr>
          <p:cNvPr id="3" name="Text Placeholder 2"/>
          <p:cNvSpPr>
            <a:spLocks noGrp="1"/>
          </p:cNvSpPr>
          <p:nvPr>
            <p:ph type="body" idx="1"/>
          </p:nvPr>
        </p:nvSpPr>
        <p:spPr/>
        <p:txBody>
          <a:bodyPr/>
          <a:lstStyle/>
          <a:p>
            <a:r>
              <a:t>远程医疗通信网络优化</a:t>
            </a:r>
          </a:p>
        </p:txBody>
      </p:sp>
      <p:sp>
        <p:nvSpPr>
          <p:cNvPr id="4" name="Content Placeholder 3"/>
          <p:cNvSpPr>
            <a:spLocks noGrp="1"/>
          </p:cNvSpPr>
          <p:nvPr>
            <p:ph sz="half" idx="2"/>
          </p:nvPr>
        </p:nvSpPr>
        <p:spPr/>
        <p:txBody>
          <a:bodyPr/>
          <a:lstStyle/>
          <a:p>
            <a:r>
              <a:t>1. 远程医疗通信网络优化是远程医疗信息快速、可靠传输的基础。</a:t>
            </a:r>
          </a:p>
          <a:p>
            <a:r>
              <a:t>2. 远程医疗通信网络优化可以采用多种技术手段，如带宽优化、延迟优化、抖动优化等。</a:t>
            </a:r>
          </a:p>
          <a:p>
            <a:r>
              <a:t>3. 远程医疗通信网络优化可以提高远程医疗信息传输质量，降低远程医疗信息传输成本。</a:t>
            </a:r>
          </a:p>
        </p:txBody>
      </p:sp>
      <p:sp>
        <p:nvSpPr>
          <p:cNvPr id="5" name="Text Placeholder 4"/>
          <p:cNvSpPr>
            <a:spLocks noGrp="1"/>
          </p:cNvSpPr>
          <p:nvPr>
            <p:ph type="body" idx="3"/>
          </p:nvPr>
        </p:nvSpPr>
        <p:spPr/>
        <p:txBody>
          <a:bodyPr/>
          <a:lstStyle/>
          <a:p>
            <a:r>
              <a:t>远程医疗通信设备互联互通</a:t>
            </a:r>
          </a:p>
        </p:txBody>
      </p:sp>
      <p:sp>
        <p:nvSpPr>
          <p:cNvPr id="6" name="Content Placeholder 5"/>
          <p:cNvSpPr>
            <a:spLocks noGrp="1"/>
          </p:cNvSpPr>
          <p:nvPr>
            <p:ph sz="half" idx="4"/>
          </p:nvPr>
        </p:nvSpPr>
        <p:spPr/>
        <p:txBody>
          <a:bodyPr/>
          <a:lstStyle/>
          <a:p>
            <a:r>
              <a:t>1. 远程医疗通信设备互联互通是实现远程医疗信息共享、互联互通的基础。</a:t>
            </a:r>
          </a:p>
          <a:p>
            <a:r>
              <a:t>2. 目前，远程医疗通信设备互联互通技术主要有两种，一种是基于标准接口的互联互通，另一种是基于物联网技术的互联互通。</a:t>
            </a:r>
          </a:p>
          <a:p>
            <a:r>
              <a:t>3. 基于标准接口的互联互通技术主要针对医疗设备的硬件接口进行标准化，而基于物联网技术的互联互通技术则是通过物联网技术将医疗设备连接起来。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远程医疗通信处理技术</a:t>
            </a:r>
          </a:p>
        </p:txBody>
      </p:sp>
      <p:sp>
        <p:nvSpPr>
          <p:cNvPr id="3" name="Text Placeholder 2"/>
          <p:cNvSpPr>
            <a:spLocks noGrp="1"/>
          </p:cNvSpPr>
          <p:nvPr>
            <p:ph type="body" idx="1"/>
          </p:nvPr>
        </p:nvSpPr>
        <p:spPr/>
        <p:txBody>
          <a:bodyPr/>
          <a:lstStyle/>
          <a:p>
            <a:r>
              <a:t>远程医疗通信服务质量保障</a:t>
            </a:r>
          </a:p>
        </p:txBody>
      </p:sp>
      <p:sp>
        <p:nvSpPr>
          <p:cNvPr id="4" name="Content Placeholder 3"/>
          <p:cNvSpPr>
            <a:spLocks noGrp="1"/>
          </p:cNvSpPr>
          <p:nvPr>
            <p:ph sz="half" idx="2"/>
          </p:nvPr>
        </p:nvSpPr>
        <p:spPr/>
        <p:txBody>
          <a:bodyPr/>
          <a:lstStyle/>
          <a:p>
            <a:r>
              <a:t>1. 远程医疗通信服务质量保障是远程医疗信息安全、可靠传输的基础。</a:t>
            </a:r>
          </a:p>
          <a:p>
            <a:r>
              <a:t>2. 远程医疗通信服务质量保障主要包括服务可用性、服务可靠性、服务响应时间等方面。</a:t>
            </a:r>
          </a:p>
          <a:p>
            <a:r>
              <a:t>3. 目前，常用的远程医疗通信服务质量保障技术包括负载均衡技术、冗余技术、故障恢复技术等。</a:t>
            </a:r>
          </a:p>
        </p:txBody>
      </p:sp>
      <p:sp>
        <p:nvSpPr>
          <p:cNvPr id="5" name="Text Placeholder 4"/>
          <p:cNvSpPr>
            <a:spLocks noGrp="1"/>
          </p:cNvSpPr>
          <p:nvPr>
            <p:ph type="body" idx="3"/>
          </p:nvPr>
        </p:nvSpPr>
        <p:spPr/>
        <p:txBody>
          <a:bodyPr/>
          <a:lstStyle/>
          <a:p>
            <a:r>
              <a:t>远程医疗通信前沿技术</a:t>
            </a:r>
          </a:p>
        </p:txBody>
      </p:sp>
      <p:sp>
        <p:nvSpPr>
          <p:cNvPr id="6" name="Content Placeholder 5"/>
          <p:cNvSpPr>
            <a:spLocks noGrp="1"/>
          </p:cNvSpPr>
          <p:nvPr>
            <p:ph sz="half" idx="4"/>
          </p:nvPr>
        </p:nvSpPr>
        <p:spPr/>
        <p:txBody>
          <a:bodyPr/>
          <a:lstStyle/>
          <a:p>
            <a:r>
              <a:t>1. 远程医疗通信前沿技术主要包括5G技术、人工智能技术、区块链技术等。</a:t>
            </a:r>
          </a:p>
          <a:p>
            <a:r>
              <a:t>2. 5G技术可以提供高速、低延迟、大带宽的网络连接，为远程医疗信息传输提供了良好的基础。</a:t>
            </a:r>
          </a:p>
          <a:p>
            <a:r>
              <a:t>3. 人工智能技术可以用于远程医疗信息分析、疾病诊断、治疗方案制定等方面，提高远程医疗服务质量。</a:t>
            </a:r>
          </a:p>
          <a:p>
            <a:r>
              <a:t>4. 区块链技术可以用于远程医疗信息安全保障、隐私保护等方面，提高远程医疗信息安全水平。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医疗物联网通信处理技术</a:t>
            </a:r>
          </a:p>
        </p:txBody>
      </p:sp>
      <p:sp>
        <p:nvSpPr>
          <p:cNvPr id="3" name="Subtitle 2"/>
          <p:cNvSpPr>
            <a:spLocks noGrp="1"/>
          </p:cNvSpPr>
          <p:nvPr>
            <p:ph type="subTitle" idx="1"/>
          </p:nvPr>
        </p:nvSpPr>
        <p:spPr/>
        <p:txBody>
          <a:bodyPr/>
          <a:lstStyle/>
          <a:p>
            <a:r>
              <a:t>医疗健康领域通信处理技术及应用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医疗物联网通信处理技术</a:t>
            </a:r>
          </a:p>
        </p:txBody>
      </p:sp>
      <p:sp>
        <p:nvSpPr>
          <p:cNvPr id="3" name="Content Placeholder 2"/>
          <p:cNvSpPr>
            <a:spLocks noGrp="1"/>
          </p:cNvSpPr>
          <p:nvPr>
            <p:ph sz="half" idx="2"/>
          </p:nvPr>
        </p:nvSpPr>
        <p:spPr/>
        <p:txBody>
          <a:bodyPr/>
          <a:lstStyle/>
          <a:p>
            <a:r>
              <a:t>1. 无线传感器网络是一种由大量传感器节点组成的无线网络，用于收集和传输数据。</a:t>
            </a:r>
          </a:p>
          <a:p>
            <a:r>
              <a:t>2. 无线传感器网络具有自组织、自愈合、低功耗、低成本等优点，非常适合用于医疗物联网领域。</a:t>
            </a:r>
          </a:p>
          <a:p>
            <a:r>
              <a:t>3. 无线传感器网络可以用于监测患者的生命体征、收集诊断数据、追踪患者位置等，为医生提供实时、准确的信息，帮助他们做出更好的诊断和治疗决策。</a:t>
            </a:r>
          </a:p>
        </p:txBody>
      </p:sp>
      <p:sp>
        <p:nvSpPr>
          <p:cNvPr id="4" name="Text Placeholder 3"/>
          <p:cNvSpPr>
            <a:spLocks noGrp="1"/>
          </p:cNvSpPr>
          <p:nvPr>
            <p:ph type="body" idx="3"/>
          </p:nvPr>
        </p:nvSpPr>
        <p:spPr/>
        <p:txBody>
          <a:bodyPr/>
          <a:lstStyle/>
          <a:p>
            <a:r>
              <a:t>蓝牙技术,</a:t>
            </a:r>
          </a:p>
        </p:txBody>
      </p:sp>
      <p:sp>
        <p:nvSpPr>
          <p:cNvPr id="5" name="Content Placeholder 4"/>
          <p:cNvSpPr>
            <a:spLocks noGrp="1"/>
          </p:cNvSpPr>
          <p:nvPr>
            <p:ph sz="half" idx="4"/>
          </p:nvPr>
        </p:nvSpPr>
        <p:spPr/>
        <p:txBody>
          <a:bodyPr/>
          <a:lstStyle/>
          <a:p>
            <a:r>
              <a:t>1. 蓝牙技术是一种短距离无线通信技术，用于连接电子设备。</a:t>
            </a:r>
          </a:p>
          <a:p>
            <a:r>
              <a:t>2. 蓝牙技术具有低功耗、低成本、易于使用等优点，非常适合用于医疗物联网领域。</a:t>
            </a:r>
          </a:p>
          <a:p>
            <a:r>
              <a:t>3. 蓝牙技术可以用于连接医疗设备，如血糖仪、血压计、体温计等，将数据传输到智能手机或其他设备上，方便患者和医生随时查看和管理健康数据。</a:t>
            </a:r>
          </a:p>
        </p:txBody>
      </p:sp>
      <p:sp>
        <p:nvSpPr>
          <p:cNvPr id="6" name="Text Placeholder 5"/>
          <p:cNvSpPr>
            <a:spLocks noGrp="1"/>
          </p:cNvSpPr>
          <p:nvPr>
            <p:ph type="body" idx="1"/>
          </p:nvPr>
        </p:nvSpPr>
        <p:spPr/>
        <p:txBody>
          <a:bodyPr/>
          <a:lstStyle/>
          <a:p>
            <a:r>
              <a:t>无线传感器网络（WSN）技术,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医疗物联网通信处理技术</a:t>
            </a:r>
          </a:p>
        </p:txBody>
      </p:sp>
      <p:sp>
        <p:nvSpPr>
          <p:cNvPr id="3" name="Text Placeholder 2"/>
          <p:cNvSpPr>
            <a:spLocks noGrp="1"/>
          </p:cNvSpPr>
          <p:nvPr>
            <p:ph type="body" idx="1"/>
          </p:nvPr>
        </p:nvSpPr>
        <p:spPr/>
        <p:txBody>
          <a:bodyPr/>
          <a:lstStyle/>
          <a:p>
            <a:r>
              <a:t>ZigBee技术,</a:t>
            </a:r>
          </a:p>
        </p:txBody>
      </p:sp>
      <p:sp>
        <p:nvSpPr>
          <p:cNvPr id="4" name="Content Placeholder 3"/>
          <p:cNvSpPr>
            <a:spLocks noGrp="1"/>
          </p:cNvSpPr>
          <p:nvPr>
            <p:ph sz="half" idx="2"/>
          </p:nvPr>
        </p:nvSpPr>
        <p:spPr/>
        <p:txBody>
          <a:bodyPr/>
          <a:lstStyle/>
          <a:p>
            <a:r>
              <a:t>1. ZigBee技术是一种低功耗、低数据速率的无线通信技术，用于连接大量设备。</a:t>
            </a:r>
          </a:p>
          <a:p>
            <a:r>
              <a:t>2. ZigBee技术具有自组织、自愈合、低功耗等优点，非常适合用于医疗物联网领域。</a:t>
            </a:r>
          </a:p>
          <a:p>
            <a:r>
              <a:t>3. ZigBee技术可以用于连接医疗设备，如床边监护仪、输液泵、呼吸机等，将数据传输到中央控制系统，方便医护人员远程监控患者的病情。</a:t>
            </a:r>
          </a:p>
        </p:txBody>
      </p:sp>
      <p:sp>
        <p:nvSpPr>
          <p:cNvPr id="5" name="Text Placeholder 4"/>
          <p:cNvSpPr>
            <a:spLocks noGrp="1"/>
          </p:cNvSpPr>
          <p:nvPr>
            <p:ph type="body" idx="3"/>
          </p:nvPr>
        </p:nvSpPr>
        <p:spPr/>
        <p:txBody>
          <a:bodyPr/>
          <a:lstStyle/>
          <a:p>
            <a:r>
              <a:t>LoRa技术,</a:t>
            </a:r>
          </a:p>
        </p:txBody>
      </p:sp>
      <p:sp>
        <p:nvSpPr>
          <p:cNvPr id="6" name="Content Placeholder 5"/>
          <p:cNvSpPr>
            <a:spLocks noGrp="1"/>
          </p:cNvSpPr>
          <p:nvPr>
            <p:ph sz="half" idx="4"/>
          </p:nvPr>
        </p:nvSpPr>
        <p:spPr/>
        <p:txBody>
          <a:bodyPr/>
          <a:lstStyle/>
          <a:p>
            <a:r>
              <a:t>1. LoRa技术是一种远距离、低功耗的无线通信技术，用于连接设备和网络。</a:t>
            </a:r>
          </a:p>
          <a:p>
            <a:r>
              <a:t>2. LoRa技术具有长距离通信、低功耗、抗干扰强等优点，非常适合用于医疗物联网领域。</a:t>
            </a:r>
          </a:p>
          <a:p>
            <a:r>
              <a:t>3. LoRa技术可以用于连接医疗设备，如植入式医疗设备、远距离医疗设备等，将数据传输到远程服务器，方便医生随时查看和管理患者的健康数据。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医疗物联网通信处理技术</a:t>
            </a:r>
          </a:p>
        </p:txBody>
      </p:sp>
      <p:sp>
        <p:nvSpPr>
          <p:cNvPr id="3" name="Text Placeholder 2"/>
          <p:cNvSpPr>
            <a:spLocks noGrp="1"/>
          </p:cNvSpPr>
          <p:nvPr>
            <p:ph type="body" idx="1"/>
          </p:nvPr>
        </p:nvSpPr>
        <p:spPr/>
        <p:txBody>
          <a:bodyPr/>
          <a:lstStyle/>
          <a:p>
            <a:r>
              <a:t>5G技术,</a:t>
            </a:r>
          </a:p>
        </p:txBody>
      </p:sp>
      <p:sp>
        <p:nvSpPr>
          <p:cNvPr id="4" name="Content Placeholder 3"/>
          <p:cNvSpPr>
            <a:spLocks noGrp="1"/>
          </p:cNvSpPr>
          <p:nvPr>
            <p:ph sz="half" idx="2"/>
          </p:nvPr>
        </p:nvSpPr>
        <p:spPr/>
        <p:txBody>
          <a:bodyPr/>
          <a:lstStyle/>
          <a:p>
            <a:r>
              <a:t>1. 5G技术是一种高速、低延迟、大容量的无线通信技术，用于连接设备和网络。</a:t>
            </a:r>
          </a:p>
          <a:p>
            <a:r>
              <a:t>2. 5G技术具有高带宽、低延迟、高可靠性等优点，非常适合用于医疗物联网领域。</a:t>
            </a:r>
          </a:p>
          <a:p>
            <a:r>
              <a:t>3. 5G技术可以用于连接医疗设备，如远程手术机器人、智能义肢等，将数据传输到远程服务器，方便医生随时查看和管理患者的健康数据。</a:t>
            </a:r>
          </a:p>
        </p:txBody>
      </p:sp>
      <p:sp>
        <p:nvSpPr>
          <p:cNvPr id="5" name="Text Placeholder 4"/>
          <p:cNvSpPr>
            <a:spLocks noGrp="1"/>
          </p:cNvSpPr>
          <p:nvPr>
            <p:ph type="body" idx="3"/>
          </p:nvPr>
        </p:nvSpPr>
        <p:spPr/>
        <p:txBody>
          <a:bodyPr/>
          <a:lstStyle/>
          <a:p>
            <a:r>
              <a:t>人工智能技术,</a:t>
            </a:r>
          </a:p>
        </p:txBody>
      </p:sp>
      <p:sp>
        <p:nvSpPr>
          <p:cNvPr id="6" name="Content Placeholder 5"/>
          <p:cNvSpPr>
            <a:spLocks noGrp="1"/>
          </p:cNvSpPr>
          <p:nvPr>
            <p:ph sz="half" idx="4"/>
          </p:nvPr>
        </p:nvSpPr>
        <p:spPr/>
        <p:txBody>
          <a:bodyPr/>
          <a:lstStyle/>
          <a:p>
            <a:r>
              <a:t>1. 人工智能技术是一种模拟人类智能的计算机技术，用于解决复杂的问题。</a:t>
            </a:r>
          </a:p>
          <a:p>
            <a:r>
              <a:t>2. 人工智能技术具有学习、推理、决策等能力，非常适合用于医疗物联网领域。</a:t>
            </a:r>
          </a:p>
          <a:p>
            <a:r>
              <a:t>3. 人工智能技术可以用于分析医疗数据、诊断疾病、预测病情等，帮助医生做出更好的诊断和治疗决策。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https://d.book118.com/917060151102006042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医疗数据采集与传输技术</vt:lpstr>
      <vt:lpstr> 医疗数据采集与传输技术</vt:lpstr>
      <vt:lpstr> 医疗数据采集与传输技术</vt:lpstr>
      <vt:lpstr> 医疗图像与信号处理技术</vt:lpstr>
      <vt:lpstr> 医疗图像与信号处理技术</vt:lpstr>
      <vt:lpstr> 远程医疗通信处理技术</vt:lpstr>
      <vt:lpstr> 远程医疗通信处理技术</vt:lpstr>
      <vt:lpstr> 远程医疗通信处理技术</vt:lpstr>
      <vt:lpstr> 远程医疗通信处理技术</vt:lpstr>
      <vt:lpstr> 医疗物联网通信处理技术</vt:lpstr>
      <vt:lpstr> 医疗物联网通信处理技术</vt:lpstr>
      <vt:lpstr> 医疗物联网通信处理技术</vt:lpstr>
      <vt:lpstr> 医疗物联网通信处理技术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2024-09-15T19:23:50.920</cp:lastPrinted>
  <dcterms:created xsi:type="dcterms:W3CDTF">2024-09-15T11:23:50Z</dcterms:created>
  <dcterms:modified xsi:type="dcterms:W3CDTF">2024-09-15T11:23:53Z</dcterms:modified>
</cp:coreProperties>
</file>