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150DC-D388-4DA6-B572-9CE88C826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DAFF8-66B7-4B02-AEE6-ADCD58667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E078D-15AF-441F-868E-5EB76595A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A42AD-BB21-404F-9BE0-EF8CEB1DB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2E1250-C7EB-4608-A088-00D45A314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9338AE-9946-4511-9AC1-5CB0840F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A63D38-B3A2-4961-9F54-1FD8BBF74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A2A7E-BEC1-4ADA-94E9-9B08DD13A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BEBC8-C326-4F31-AACB-0C4FC2043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272FD-38CE-4A8C-BD0E-491282613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4F8B8-0766-4D16-8760-3175C6C3B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1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6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18.jpeg" /><Relationship Id="rId4" Type="http://schemas.openxmlformats.org/officeDocument/2006/relationships/image" Target="../media/image26.jpeg" /><Relationship Id="rId5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6106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物业人力资源管理物业企业人力资源规划课件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物业人力资源管理概述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人力资源规划在物业企业中的应用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培训与开发体系建设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绩效管理体系构建与实践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薪酬福利设计与激励机制完善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员工关系管理与企业文化建设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物业人力资源管理概述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设计合理的薪酬福利方案，激发员工的工作积极性和创造力。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建立科学的绩效管理体系，对员工的工作表现进行客观、公正的评估。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为员工提供系统的培训和发展机会，提高员工的专业素质和综合能力。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根据企业战略和业务需求，预测未来人力资源需求，制定相应的人力资源策略。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通过有效的招聘渠道和选拔方法，吸引和选拔符合企业需求的优秀人才。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物业企业人力资源管理定义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405" r="174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物业企业人力资源管理重要性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优秀的人力资源管理能够吸引和留住优秀人才，提高企业的核心竞争力。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促进员工发展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通过培训、绩效管理等手段，促进员工个人职业发展，实现企业与员工的共同成长。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良好的人力资源管理能够提高员工的工作满意度和忠诚度，降低员工流失率。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当前，许多物业企业已经认识到人力资源管理的重要性，并积极采取措施加强人力资源管理。然而，在实际操作中，仍存在一些问题，如招聘难、培训不足、绩效管理不科学等。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随着市场竞争的加剧和人才流动的增加，物业企业面临着越来越大的人力资源管理挑战。如何吸引和留住优秀人才、提高员工素质和能力、激发员工创造力和创新精神等成为当前亟待解决的问题。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物业企业人力资源管理现状与挑战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人力资源规划在物业企业中的应用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：人力资源规划是指根据企业的发展战略、经营目标和企业内外部环境和条件的变化，运用科学的方法对企业人力资源需求和供给进行预测，制定相应的政策和措施，从而使企业人力资源供给和需求达到平衡的过程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确保组织在适当的时间和不同的岗位上获得适当的人选（包括数量、质量、层次和结构等）。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最大限度地开发利用组织内现有人员的潜力，使组织和员工的需要得到充分满足。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适应组织战略和目标的变化，为组织创造竞争优势。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调查、收集和整理涉及企业战略决策和经营环境的各种信息。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根据企业或部门实际情况确定其人员规划期限，了解企业现有人力资源状况，为预测工作准备精确而翔实的资料。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在分析人力资源需求和供给的影响因素的基础上，采用定性和定量相结合，以定量为主的各种科学预测方法对企业未来人力资源供求进行预测。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制定人力资源供求平衡的总计划和各项业务计划，并分别提出各种具体的调整、供大于求或供不应求的政策措施。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人员规划的评价与修正。对实施过程及结果进行监督、评估，不断调整规划。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物业企业人力资源规划制定步骤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按照制定好的人力资源规划进行实施，包括招聘、培训、绩效管理等各个环节。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定期对人力资源规划的执行情况进行监控和评估，及时发现问题并采取相应的措施进行调整和改进。同时，也要关注外部环境的变化，以便及时调整人力资源规划。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根据监控和评估的结果以及外部环境的变化，对人力资源规划进行适时的调整和优化，以确保其与企业战略和目标的契合度。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不断总结经验教训，持续改进人力资源规划的方法和流程，提高其科学性和有效性。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人力资源规划在物业企业中的实施与监控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确定企业战略目标及业务发展计划，分析各部门、岗位的人力资源需求。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结合企业现有人力资源状况，评估人力资源缺口及招聘需求。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明确招聘岗位的工作职责、任职要求、薪资待遇等关键信息。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员工招聘需求分析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根据招聘岗位的特点和要求，选择合适的招聘渠道。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定期对招聘渠道的效果进行评估，不断优化招聘策略，提高招聘效率和质量。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分析各种招聘渠道的优缺点，如校园招聘、社会招聘、内部推荐等。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员工选拔方法及标准制定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确定选拔标准，包括教育背景、工作经验、技能水平、综合素质等方面。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采用多种选拔方法，如面试、笔试、心理测试等，确保选拔的公正性和准确性。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建立完善的选拔流程，确保选拔工作的规范化和标准化。同时，根据选拔结果对选拔方法进行持续改进和优化。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培训与开发体系建设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明确培训目的，提高员工的专业技能、知识水平和工作态度。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分析岗位需求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评估员工现状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针对不同岗位，了解员工所需具备的知识、技能和素质。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通过绩效考核、员工调查等方式，了解员工现有的能力和不足之处。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根据培训目标和岗位需求，制定具体的培训课程，包括课程内容、教学方式、时间安排等。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结合课程内容和员工特点，选择适合的培训方法，如讲座、案例分析、角色扮演、实践操作等。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选择培训方法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将培训课程、培训方法等整合成具体的培训计划，明确培训的时间、地点、参与人员等。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培训课程体系设计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通过考试、问卷调查、面谈等方式，对员工的培训效果进行评估，了解员工对培训内容的掌握情况。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对评估结果进行分析，找出培训中存在的问题和不足，为改进培训提供参考。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针对评估结果，制定相应的改进措施，如调整培训内容、改进教学方式、加强实践环节等，以提高培训效果和质量。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培训改进措施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绩效管理体系构建与实践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https://d.book118.com/917061061003006046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2024-09-20T22:55:50.718</cp:lastPrinted>
  <dcterms:created xsi:type="dcterms:W3CDTF">2024-09-20T14:55:50Z</dcterms:created>
  <dcterms:modified xsi:type="dcterms:W3CDTF">2024-09-20T14:55:53Z</dcterms:modified>
</cp:coreProperties>
</file>