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7D45A-9230-477E-9038-B71B00D32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B79FD-0DDF-4E75-A7EC-A04673DEB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73A7A-AC5A-4CE1-A9F8-8420B112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72C58-C04F-4F70-A839-93B79A203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B6658-A1B9-4B79-AE29-EEE548023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E1684C-A10E-4653-96A7-FEC768F5F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E3004C-9F21-41FE-9A58-E83013647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C306D-17FA-491E-BE1C-702F7886E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F4022-993B-445C-AFF4-E80A92DA4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1E13C-28AD-4919-85F5-8241E293E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4BA1E-A6D1-4FE5-9757-5659BA3D1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62053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52企业规范化管理培训营造良好企业形象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营造良好企业形象的策略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企业形象危机管理与应对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企业形象概述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企业形象是指企业在公众心目中的整体印象和评价，包括企业的产品质量、服务水平、管理能力、员工素质、社会责任等多方面的表现。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企业形象是企业的无形资产，良好的企业形象可以提高企业的知名度和美誉度，增强企业的竞争力和市场地位，有利于企业的长期发展。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企业形象的定义与重要性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包括企业标志、标准字、标准色等视觉元素，是企业形象最直接的表现。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视觉形象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包括企业员工的行为举止、服务态度、工作效率等方面的表现，是企业形象的重要组成部分。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行为形象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包括企业产品的质量、性能、包装等方面的表现，是企业形象的核心。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产品形象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包括企业的社会责任、环保理念、公益活动等方面的表现，是企业形象的延伸。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社会形象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企业形象的构成要素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良好的企业形象可以让更多的人了解企业，提高企业的知名度。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提高企业知名度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增强企业美誉度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促进企业长期发展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良好的企业形象可以让公众对企业产生好感和信任，增强企业的美誉度。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良好的企业形象可以提高企业的品牌价值和市场竞争力，使企业在激烈的市场竞争中脱颖而出。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良好的企业形象可以为企业赢得更多的客户和资源，为企业的长期发展奠定坚实的基础。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良好企业形象的价值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企业规范化管理基础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通过制定和执行一系列规范化制度和流程，使企业的各项管理工作达到标准化、制度化、流程化的状态，从而提高企业运营效率和管理水平。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包括系统性原则、科学性原则、可操作性原则、持续改进原则等，确保企业规范化管理的有效实施。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规范化管理的概念与原则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明确各项管理工作的规范化要求，形成制度文件，为实施规范化管理提供依据。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制定规范化管理制度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对企业现有流程进行全面梳理，找出流程中的瓶颈和问题，进行优化和改进，提高流程效率。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流程梳理与优化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对企业员工进行规范化管理相关培训，提高员工对规范化管理的认识和执行力。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培训与宣贯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建立监督检查机制，对规范化管理的执行情况进行定期检查和评估，确保各项制度得到有效执行。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监督检查与评估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通过规范化管理，优化企业运营流程，提高企业运营效率，从而增强企业的市场竞争力。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提升企业运营效率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规范化管理有助于企业形成良好的内部管理秩序和外部形象，增强客户对企业的信任度和好感度。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塑造良好企业形象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规范化管理作为企业文化建设的重要组成部分，有助于形成积极向上、健康有序的企业文化氛围，提高企业的凝聚力和向心力。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促进企业文化建设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规范化管理与企业形象的关系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营造良好企业形象的策略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根据企业发展战略和市场定位，明确企业形象的核心价值和特点，为形象塑造提供方向。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明确企业形象定位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制定形象传播策略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292" r="2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综合运用广告、公关、营销等手段，将企业形象传递给目标受众，提高知名度和美誉度。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对企业形象进行定期评估，根据市场反馈和战略调整，及时优化形象战略规划。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制定企业形象战略规划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明确企业的核心价值观和理念，为员工行为和企业决策提供指导。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625" r="12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确立企业价值观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通过企业文化活动、榜样示范等方式，培育积极向上的企业精神，激发员工归属感和凝聚力。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培育企业精神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将企业文化融入日常管理和员工行为中，确保文化理念在实际工作中的贯彻和落实。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推进文化落地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加强企业文化建设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https://d.book118.com/917062053062006052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2024-09-25T21:31:03.807</cp:lastPrinted>
  <dcterms:created xsi:type="dcterms:W3CDTF">2024-09-25T13:31:03Z</dcterms:created>
  <dcterms:modified xsi:type="dcterms:W3CDTF">2024-09-25T13:31:05Z</dcterms:modified>
</cp:coreProperties>
</file>