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44DE6-65DF-4164-8F6A-25383818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F6F53-4745-449D-A627-BDCC97B7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DE91A-26C0-4F06-A9E9-CF052C3D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54D4B-F9BA-422D-9081-436D1496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A6C60-3728-461A-A587-32616898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20115-B076-4E45-AE50-7F2E03B0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2FB6D-6698-4E25-8A54-17258AEB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F025F-F1AE-484F-9A9B-AF49445B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0E3FB-E775-4B5F-9699-84A4B97C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41A68-03DC-4D97-9A52-411115440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E5F83-F588-4E14-9113-34C50427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4105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预防和改善运动损伤的实用建议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肌肉骨骼系统保护策略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心血管系统锻炼建议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神经系统调节与恢复策略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总结：全面关注，科学预防，积极改善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运动损伤概述与原因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63" b="246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指运动中突然发生的损伤，如肌肉拉伤、韧带扭伤等。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由于长期重复性或过度使用某部位导致的损伤，如肌腱炎、关节炎等。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慢性运动损伤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急性运动损伤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55" b="395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技术错误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过度疲劳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常见运动损伤原因剖析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缺乏充分的热身运动，使得身体未能适应即将进行的运动强度。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长时间或高强度的运动可能导致肌肉疲劳和过度使用，从而引发损伤。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不正确的运动姿势或技巧，可能导致肌肉、韧带或关节的过度使用或扭伤。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不合适的运动鞋、服装或护具可能增加受伤的风险。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选择合适装备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穿着适合的运动鞋、服装和护具，降低运动损伤的风险。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根据个人体能状况，合理安排运动强度和持续时间，避免过度疲劳。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确保掌握正确的运动姿势和技巧，避免不必要的扭伤或拉伤。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根据个人年龄、健康状况、运动史等信息，评估参与某项运动可能面临的风险。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进行适量的热身运动，提高身体温度，增加肌肉弹性，减少受伤风险。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肌肉骨骼系统保护策略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通过缓慢、持续的拉伸动作，增加肌肉的延展性，减少运动后的肌肉紧张和疼痛。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静态拉伸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动态拉伸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PNF拉伸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38" r="140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在运动前进行动态拉伸，如摆臂、高抬腿等，有助于提高肌肉弹性和关节灵活性。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通过收缩-放松或收缩-放松-收缩的方式，增加肌肉的拉伸幅度和效果，适用于深层肌肉的拉伸。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肌肉拉伸与放松方法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通过单腿站立、闭眼站立等平衡练习，提高关节周围肌肉的稳定性和控制能力。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09" b="1210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针对关节周围肌肉进行力量训练，如深蹲、俯卧撑等，有助于增加关节的稳定性和支撑力。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通过瑜伽、舞蹈等柔韧性练习，增加关节的活动范围和灵活性，减少运动损伤的风险。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关节稳定性训练技巧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骨骼健康营养补给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钙是骨骼的主要成分，维生素D有助于钙的吸收和利用。建议通过饮食或补充剂摄取足够的钙和维生素D。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蛋白质是骨骼组织的基本构成成分，对于骨骼的生长和修复至关重要。建议摄取优质蛋白质，如瘦肉、鱼、豆类等。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镁和锌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镁和锌是骨骼代谢的重要辅助因子，有助于维持骨骼的正常生理功能。建议通过饮食或补充剂摄取适量的镁和锌。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钙和维生素D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软组织保护措施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通过力量训练、平衡训练等方式，增强韧带和肌腱的强度和稳定性，提高其抵御外力冲击的能力。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使用护具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在运动中，特别是在高风险项目中，佩戴适当的护具如护膝、护腕等，可以有效减轻韧带和肌腱受到的冲击。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在运动前进行适当的热身活动，如关节旋转、肌肉拉伸等，以增加韧带和肌腱的弹性，降低受伤风险。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韧带、肌腱保护方法论述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82" r="111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利用筋膜枪的高频振动，可以有效缓解肌肉紧张和疼痛，促进血液循环，加速筋膜恢复。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筋膜枪使用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进行针对性的拉伸运动，可以放松紧张的筋膜和肌肉，改善关节活动度，预防运动损伤。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通过专业按摩手法或自我按摩，可以促进筋膜和肌肉的血液循环，缓解疼痛和紧张。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按摩疗法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筋膜舒缓技巧展示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https://d.book118.com/917064105125006043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2024-09-17T14:08:15.264</cp:lastPrinted>
  <dcterms:created xsi:type="dcterms:W3CDTF">2024-09-17T06:08:15Z</dcterms:created>
  <dcterms:modified xsi:type="dcterms:W3CDTF">2024-09-17T06:08:17Z</dcterms:modified>
</cp:coreProperties>
</file>