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FB651C3-926F-41CA-856E-13661671D1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8A38C1-414B-4105-93F9-002E8B2206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D62C717-5F40-4BC2-A63D-F0F48B0863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150B9A6-1439-4B9C-B487-373AD3D397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8191807-0A9E-4CF8-878B-12EE756D0B4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A36CCD9-23C9-4B67-ACB3-CFF8AE24C1B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F62F299-D9E6-438B-9750-E002BF29819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E09D19-151D-4B5A-B63E-552983DD56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9C14B5-6701-4497-990F-70D292AF40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26DFD4-3CDC-4B69-A488-D9EF6817AE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443343-F17F-4F6B-A329-3D38122F84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jpeg" /><Relationship Id="rId4"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pn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pn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pn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7065004135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大数据可视化管控平台的数据可视化与报表生成</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汇报人：XX</a:t>
              </a:r>
              <a:endParaRPr lang="en-US" sz="1100"/>
            </a:p>
          </p:txBody>
        </p:sp>
        <p:sp>
          <p:nvSpPr>
            <p:cNvPr id="5" name="AutoShape 5"/>
            <p:cNvSpPr/>
            <p:nvPr/>
          </p:nvSpPr>
          <p:spPr>
            <a:xfrm>
              <a:off x="6140725" y="3540703"/>
              <a:ext cx="331198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2024-01-18</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大数据可视化管控平台概述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数据可视化设计与实践</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报表生成技术与方法</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大数据可视化管控平台在业务中的应用</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挑战与展望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引言</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大数据时代的到来</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随着互联网、物联网等技术的快速发展，数据量呈现爆炸式增长，大数据已经成为企业和组织的重要资源。</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数据可视化与报表生成的需求</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为了更好地理解和利用大数据，数据可视化与报表生成技术应运而生，它们可以帮助用户更直观地理解数据，发现数据中的规律和趋势。</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大数据可视化管控平台的作用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大数据可视化管控平台集成了数据可视化与报表生成技术，为用户提供了一个统一、高效的数据管理和分析工具，有助于企业和组织更好地利用大数据资源，提升决策效率和准确性。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354" r="13354"/>
          <a:stretch>
            <a:fillRect/>
          </a:stretch>
        </p:blipFill>
        <p:spPr>
          <a:xfrm>
            <a:off x="8303070" y="1200966"/>
            <a:ext cx="3434928" cy="3434928"/>
          </a:xfrm>
          <a:prstGeom prst="snip2DiagRect">
            <a:avLst/>
          </a:prstGeom>
        </p:spPr>
      </p:pic>
      <p:pic>
        <p:nvPicPr>
          <p:cNvPr id="3" name="Picture 3"/>
          <p:cNvPicPr>
            <a:picLocks noChangeAspect="1"/>
          </p:cNvPicPr>
          <p:nvPr/>
        </p:nvPicPr>
        <p:blipFill>
          <a:blip r:embed="rId3">
            <a:alphaModFix/>
          </a:blip>
          <a:stretch>
            <a:fillRect/>
          </a:stretch>
        </p:blipFill>
        <p:spPr>
          <a:xfrm>
            <a:off x="5853553" y="3293711"/>
            <a:ext cx="3412554" cy="3412554"/>
          </a:xfrm>
          <a:prstGeom prst="snip2DiagRect">
            <a:avLst/>
          </a:prstGeom>
        </p:spPr>
      </p:pic>
      <p:sp>
        <p:nvSpPr>
          <p:cNvPr id="4" name="TextBox 4"/>
          <p:cNvSpPr txBox="1"/>
          <p:nvPr/>
        </p:nvSpPr>
        <p:spPr>
          <a:xfrm>
            <a:off x="529829" y="1200966"/>
            <a:ext cx="4742231" cy="5273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目的：本文旨在探讨大数据可视化管控平台的数据可视化与报表生成技术，分析其原理、方法及应用，为企业和组织提供有关大数据可视化管控平台的参考和建议。</a:t>
            </a:r>
          </a:p>
        </p:txBody>
      </p:sp>
      <p:sp>
        <p:nvSpPr>
          <p:cNvPr id="5" name="AutoShape 5"/>
          <p:cNvSpPr/>
          <p:nvPr/>
        </p:nvSpPr>
        <p:spPr>
          <a:xfrm>
            <a:off x="11222422" y="61002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342508" y="6097266"/>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456583" y="6098982"/>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567227" y="6107952"/>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672404" y="6103819"/>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222422" y="6217990"/>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342508" y="6215040"/>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456583" y="6216756"/>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567227" y="6225726"/>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672404" y="6221593"/>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222422" y="6335763"/>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42508" y="633281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456583" y="633453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1567227" y="634350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11672404" y="633936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1222422" y="6453537"/>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1342508" y="645058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1456583" y="645230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11567227" y="6461274"/>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11672404" y="6457141"/>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目的和任务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113133" y="2130657"/>
            <a:ext cx="4066829" cy="3122624"/>
          </a:xfrm>
          <a:prstGeom prst="rect">
            <a:avLst/>
          </a:prstGeom>
        </p:spPr>
      </p:pic>
      <p:pic>
        <p:nvPicPr>
          <p:cNvPr id="3" name="Picture 3"/>
          <p:cNvPicPr>
            <a:picLocks noChangeAspect="1"/>
          </p:cNvPicPr>
          <p:nvPr/>
        </p:nvPicPr>
        <p:blipFill>
          <a:blip r:embed="rId3"/>
          <a:srcRect t="21927" b="21927"/>
          <a:stretch>
            <a:fillRect/>
          </a:stretch>
        </p:blipFill>
        <p:spPr>
          <a:xfrm>
            <a:off x="1278694" y="2308435"/>
            <a:ext cx="3735703" cy="2097441"/>
          </a:xfrm>
          <a:prstGeom prst="rect">
            <a:avLst/>
          </a:prstGeom>
        </p:spPr>
      </p:pic>
      <p:sp>
        <p:nvSpPr>
          <p:cNvPr id="4" name="AutoShape 4"/>
          <p:cNvSpPr/>
          <p:nvPr/>
        </p:nvSpPr>
        <p:spPr>
          <a:xfrm>
            <a:off x="6252917" y="2077612"/>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252917" y="3173862"/>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52917" y="4318644"/>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3507" y="1856835"/>
            <a:ext cx="3618828" cy="79547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任务</a:t>
            </a:r>
            <a:endParaRPr lang="en-US" sz="1100"/>
          </a:p>
        </p:txBody>
      </p:sp>
      <p:sp>
        <p:nvSpPr>
          <p:cNvPr id="8" name="AutoShape 8"/>
          <p:cNvSpPr/>
          <p:nvPr/>
        </p:nvSpPr>
        <p:spPr>
          <a:xfrm>
            <a:off x="6803507" y="2973254"/>
            <a:ext cx="3618828" cy="771122"/>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介绍大数据可视化管控平台的基本概念、架构和功能；</a:t>
            </a:r>
            <a:endParaRPr lang="en-US" sz="1100"/>
          </a:p>
        </p:txBody>
      </p:sp>
      <p:sp>
        <p:nvSpPr>
          <p:cNvPr id="9" name="AutoShape 9"/>
          <p:cNvSpPr/>
          <p:nvPr/>
        </p:nvSpPr>
        <p:spPr>
          <a:xfrm>
            <a:off x="6803507" y="4099755"/>
            <a:ext cx="3618828" cy="78329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分析数据可视化与报表生成技术的原理和方法；</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目的和任务</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329975" y="1234972"/>
            <a:ext cx="4812942" cy="4812942"/>
          </a:xfrm>
          <a:prstGeom prst="rect">
            <a:avLst/>
          </a:prstGeom>
        </p:spPr>
      </p:pic>
      <p:sp>
        <p:nvSpPr>
          <p:cNvPr id="3" name="AutoShape 3"/>
          <p:cNvSpPr/>
          <p:nvPr/>
        </p:nvSpPr>
        <p:spPr>
          <a:xfrm>
            <a:off x="6563746" y="2107399"/>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63746" y="3203649"/>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63746" y="4348431"/>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114336" y="1886622"/>
            <a:ext cx="3618828" cy="79547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探讨大数据可视化管控平台在数据可视化与报表生成方面的应用；</a:t>
            </a:r>
            <a:endParaRPr lang="en-US" sz="1100"/>
          </a:p>
        </p:txBody>
      </p:sp>
      <p:sp>
        <p:nvSpPr>
          <p:cNvPr id="7" name="AutoShape 7"/>
          <p:cNvSpPr/>
          <p:nvPr/>
        </p:nvSpPr>
        <p:spPr>
          <a:xfrm>
            <a:off x="7114336" y="3003041"/>
            <a:ext cx="3618828" cy="771122"/>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总结大数据可视化管控平台在数据可视化与报表生成方面的优势和挑战；</a:t>
            </a:r>
            <a:endParaRPr lang="en-US" sz="1100"/>
          </a:p>
        </p:txBody>
      </p:sp>
      <p:sp>
        <p:nvSpPr>
          <p:cNvPr id="8" name="AutoShape 8"/>
          <p:cNvSpPr/>
          <p:nvPr/>
        </p:nvSpPr>
        <p:spPr>
          <a:xfrm>
            <a:off x="7114336" y="4129542"/>
            <a:ext cx="3618828" cy="78329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提出未来大数据可视化管控平台在数据可视化与报表生成方面的发展趋势和建议。</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目的和任务</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大数据可视化管控平台概述</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大数据可视化管控平台采用分布式数据处理架构，能够处理海量数据，并提供高性能的数据分析和处理能力。</a:t>
            </a:r>
            <a:endParaRPr lang="en-US" sz="1100"/>
          </a:p>
        </p:txBody>
      </p:sp>
      <p:sp>
        <p:nvSpPr>
          <p:cNvPr id="3" name="AutoShape 3"/>
          <p:cNvSpPr/>
          <p:nvPr/>
        </p:nvSpPr>
        <p:spPr>
          <a:xfrm>
            <a:off x="8684852" y="1462164"/>
            <a:ext cx="2382848" cy="199113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平台提供丰富的数据可视化组件和图表类型，支持数据的实时更新和动态展示，帮助用户更直观地理解数据。</a:t>
            </a:r>
            <a:endParaRPr lang="en-US" sz="1100"/>
          </a:p>
        </p:txBody>
      </p:sp>
      <p:sp>
        <p:nvSpPr>
          <p:cNvPr id="4" name="AutoShape 4"/>
          <p:cNvSpPr/>
          <p:nvPr/>
        </p:nvSpPr>
        <p:spPr>
          <a:xfrm>
            <a:off x="8684852" y="4394429"/>
            <a:ext cx="2382848" cy="196256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用户可以通过简单的拖拽和配置，快速生成各类报表，并支持报表的导出和分享，满足不同场景下的数据展示需求。</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36046" r="36046"/>
          <a:stretch>
            <a:fillRect/>
          </a:stretch>
        </p:blipFill>
        <p:spPr>
          <a:xfrm>
            <a:off x="4495322" y="1838813"/>
            <a:ext cx="2952950" cy="4810026"/>
          </a:xfrm>
          <a:prstGeom prst="rect">
            <a:avLst/>
          </a:prstGeom>
        </p:spPr>
      </p:pic>
      <p:sp>
        <p:nvSpPr>
          <p:cNvPr id="7" name="AutoShape 7"/>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3612771" y="3559447"/>
            <a:ext cx="702092" cy="584684"/>
            <a:chOff x="3612771" y="3559447"/>
            <a:chExt cx="702092" cy="584684"/>
          </a:xfrm>
        </p:grpSpPr>
        <p:sp>
          <p:nvSpPr>
            <p:cNvPr id="9" name="Freeform 9"/>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6924196" y="1127033"/>
            <a:ext cx="1463040" cy="1463040"/>
            <a:chOff x="6924196" y="1127033"/>
            <a:chExt cx="1463040" cy="1463040"/>
          </a:xfrm>
        </p:grpSpPr>
        <p:sp>
          <p:nvSpPr>
            <p:cNvPr id="15" name="Freeform 15"/>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6924196" y="4151964"/>
            <a:ext cx="1463040" cy="1463040"/>
            <a:chOff x="6924196" y="4151964"/>
            <a:chExt cx="1463040" cy="1463040"/>
          </a:xfrm>
        </p:grpSpPr>
        <p:sp>
          <p:nvSpPr>
            <p:cNvPr id="21" name="AutoShape 21"/>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4" name="AutoShape 24"/>
          <p:cNvSpPr/>
          <p:nvPr/>
        </p:nvSpPr>
        <p:spPr>
          <a:xfrm>
            <a:off x="455981" y="2535936"/>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分布式数据处理架构</a:t>
            </a:r>
            <a:endParaRPr lang="en-US" sz="1100"/>
          </a:p>
        </p:txBody>
      </p:sp>
      <p:sp>
        <p:nvSpPr>
          <p:cNvPr id="25" name="AutoShape 25"/>
          <p:cNvSpPr/>
          <p:nvPr/>
        </p:nvSpPr>
        <p:spPr>
          <a:xfrm>
            <a:off x="8503125" y="1054893"/>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数据可视化功能</a:t>
            </a:r>
            <a:endParaRPr lang="en-US" sz="1100"/>
          </a:p>
        </p:txBody>
      </p:sp>
      <p:sp>
        <p:nvSpPr>
          <p:cNvPr id="26" name="AutoShape 26"/>
          <p:cNvSpPr/>
          <p:nvPr/>
        </p:nvSpPr>
        <p:spPr>
          <a:xfrm>
            <a:off x="8503125" y="4009655"/>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报表生成与导出</a:t>
            </a:r>
            <a:endParaRPr lang="en-US" sz="1100"/>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平台架构与功能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6860" r="686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平台支持从关系型数据库、非关系型数据库、API接口等多种数据源中接入数据，实现数据的统一管理和分析。</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多源数据接入</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平台提供数据清洗和转换功能，帮助用户对原始数据进行预处理和加工，提高数据质量和可用性。</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数据清洗与转换</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平台支持数据的关联和整合，能够将不同来源的数据进行关联分析，挖掘数据间的潜在联系和价值。</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数据关联与整合</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数据来源与处理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可视化组件库</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平台提供丰富的可视化组件库，包括各类图表、地图、仪表盘等，用户可以根据需求选择合适的组件进行数据展示。</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可视化交互设计</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平台支持可视化交互设计，用户可以通过简单的拖拽和配置，自定义数据的展示方式和交互效果，提升用户体验。</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可视化应用场景</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大数据可视化管控平台可应用于政府决策、智慧城市、企业运营等多个领域，帮助用户更好地理解和利用数据，提升决策效率和准确性。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可视化技术与应用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数据可视化设计与实践</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329975" y="1234972"/>
            <a:ext cx="4812942" cy="4812942"/>
          </a:xfrm>
          <a:prstGeom prst="rect">
            <a:avLst/>
          </a:prstGeom>
        </p:spPr>
      </p:pic>
      <p:sp>
        <p:nvSpPr>
          <p:cNvPr id="3" name="AutoShape 3"/>
          <p:cNvSpPr/>
          <p:nvPr/>
        </p:nvSpPr>
        <p:spPr>
          <a:xfrm>
            <a:off x="6563746" y="1358224"/>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63746" y="2706482"/>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63746" y="3981427"/>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63746" y="5334806"/>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114336" y="1667166"/>
            <a:ext cx="3618828" cy="79547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避免使用过于复杂的图表和颜色，保持设计的简洁明了，突出重点信息。</a:t>
            </a:r>
            <a:endParaRPr lang="en-US" sz="1100"/>
          </a:p>
        </p:txBody>
      </p:sp>
      <p:sp>
        <p:nvSpPr>
          <p:cNvPr id="8" name="AutoShape 8"/>
          <p:cNvSpPr/>
          <p:nvPr/>
        </p:nvSpPr>
        <p:spPr>
          <a:xfrm>
            <a:off x="7114336" y="2929889"/>
            <a:ext cx="3618828" cy="771122"/>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保持图表风格、颜色和字体等设计元素的一致性，提高整体视觉效果。</a:t>
            </a:r>
            <a:endParaRPr lang="en-US" sz="1100"/>
          </a:p>
        </p:txBody>
      </p:sp>
      <p:sp>
        <p:nvSpPr>
          <p:cNvPr id="9" name="AutoShape 9"/>
          <p:cNvSpPr/>
          <p:nvPr/>
        </p:nvSpPr>
        <p:spPr>
          <a:xfrm>
            <a:off x="7114336" y="4263654"/>
            <a:ext cx="3618828" cy="78329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通过颜色、大小、形状等手段突出关键数据点，引导观众关注重要信息。</a:t>
            </a:r>
            <a:endParaRPr lang="en-US" sz="1100"/>
          </a:p>
        </p:txBody>
      </p:sp>
      <p:sp>
        <p:nvSpPr>
          <p:cNvPr id="10" name="AutoShape 10"/>
          <p:cNvSpPr/>
          <p:nvPr/>
        </p:nvSpPr>
        <p:spPr>
          <a:xfrm>
            <a:off x="7114336" y="5567038"/>
            <a:ext cx="3618828" cy="807651"/>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增加图表的交互功能，如鼠标悬停提示、筛选和排序等，提高用户体验。</a:t>
            </a:r>
            <a:endParaRPr lang="en-US" sz="1100"/>
          </a:p>
        </p:txBody>
      </p:sp>
      <p:sp>
        <p:nvSpPr>
          <p:cNvPr id="11" name="AutoShape 11"/>
          <p:cNvSpPr/>
          <p:nvPr/>
        </p:nvSpPr>
        <p:spPr>
          <a:xfrm>
            <a:off x="7114336" y="1259356"/>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简洁明了</a:t>
            </a:r>
            <a:endParaRPr lang="en-US" sz="1100"/>
          </a:p>
        </p:txBody>
      </p:sp>
      <p:sp>
        <p:nvSpPr>
          <p:cNvPr id="12" name="AutoShape 12"/>
          <p:cNvSpPr/>
          <p:nvPr/>
        </p:nvSpPr>
        <p:spPr>
          <a:xfrm>
            <a:off x="7114336" y="2608945"/>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一致性</a:t>
            </a:r>
            <a:endParaRPr lang="en-US" sz="1100"/>
          </a:p>
        </p:txBody>
      </p:sp>
      <p:sp>
        <p:nvSpPr>
          <p:cNvPr id="13" name="AutoShape 13"/>
          <p:cNvSpPr/>
          <p:nvPr/>
        </p:nvSpPr>
        <p:spPr>
          <a:xfrm>
            <a:off x="7114336" y="3908275"/>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突出重点</a:t>
            </a:r>
            <a:endParaRPr lang="en-US" sz="1100"/>
          </a:p>
        </p:txBody>
      </p:sp>
      <p:sp>
        <p:nvSpPr>
          <p:cNvPr id="14" name="AutoShape 14"/>
          <p:cNvSpPr/>
          <p:nvPr/>
        </p:nvSpPr>
        <p:spPr>
          <a:xfrm>
            <a:off x="7114336" y="5229577"/>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交互性</a:t>
            </a:r>
            <a:endParaRPr lang="en-US" sz="1100"/>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可视化设计原则与技巧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428" t="47900" r="43371"/>
          <a:stretch>
            <a:fillRect/>
          </a:stretch>
        </p:blipFill>
        <p:spPr>
          <a:xfrm>
            <a:off x="253270" y="3125078"/>
            <a:ext cx="5790019" cy="2808769"/>
          </a:xfrm>
          <a:prstGeom prst="rect">
            <a:avLst/>
          </a:prstGeom>
        </p:spPr>
      </p:pic>
      <p:sp>
        <p:nvSpPr>
          <p:cNvPr id="3" name="AutoShape 3"/>
          <p:cNvSpPr/>
          <p:nvPr/>
        </p:nvSpPr>
        <p:spPr>
          <a:xfrm>
            <a:off x="6527171" y="1236304"/>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27171" y="2584561"/>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27171" y="3859507"/>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27171" y="5212886"/>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77760" y="1545246"/>
            <a:ext cx="3618828" cy="79547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用于展示时间序列数据，反映数据随时间的变化趋势。</a:t>
            </a:r>
            <a:endParaRPr lang="en-US" sz="1100"/>
          </a:p>
        </p:txBody>
      </p:sp>
      <p:sp>
        <p:nvSpPr>
          <p:cNvPr id="8" name="AutoShape 8"/>
          <p:cNvSpPr/>
          <p:nvPr/>
        </p:nvSpPr>
        <p:spPr>
          <a:xfrm>
            <a:off x="7077760" y="2807969"/>
            <a:ext cx="3618828" cy="771122"/>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用于比较不同类别数据的大小和差异，可横向或纵向排列。</a:t>
            </a:r>
            <a:endParaRPr lang="en-US" sz="1100"/>
          </a:p>
        </p:txBody>
      </p:sp>
      <p:sp>
        <p:nvSpPr>
          <p:cNvPr id="9" name="AutoShape 9"/>
          <p:cNvSpPr/>
          <p:nvPr/>
        </p:nvSpPr>
        <p:spPr>
          <a:xfrm>
            <a:off x="7077760" y="4141734"/>
            <a:ext cx="3618828" cy="78329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用于展示两个变量之间的关系，通过点的分布和颜色反映数据的特征和规律。</a:t>
            </a:r>
            <a:endParaRPr lang="en-US" sz="1100"/>
          </a:p>
        </p:txBody>
      </p:sp>
      <p:sp>
        <p:nvSpPr>
          <p:cNvPr id="10" name="AutoShape 10"/>
          <p:cNvSpPr/>
          <p:nvPr/>
        </p:nvSpPr>
        <p:spPr>
          <a:xfrm>
            <a:off x="7077760" y="5445118"/>
            <a:ext cx="3618828" cy="807651"/>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用于展示数据的空间分布情况，通过颜色的深浅反映数据的密度和大小。</a:t>
            </a:r>
            <a:endParaRPr lang="en-US" sz="1100"/>
          </a:p>
        </p:txBody>
      </p:sp>
      <p:sp>
        <p:nvSpPr>
          <p:cNvPr id="11" name="AutoShape 11"/>
          <p:cNvSpPr/>
          <p:nvPr/>
        </p:nvSpPr>
        <p:spPr>
          <a:xfrm>
            <a:off x="7077760" y="1137436"/>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折线图</a:t>
            </a:r>
            <a:endParaRPr lang="en-US" sz="1100"/>
          </a:p>
        </p:txBody>
      </p:sp>
      <p:sp>
        <p:nvSpPr>
          <p:cNvPr id="12" name="AutoShape 12"/>
          <p:cNvSpPr/>
          <p:nvPr/>
        </p:nvSpPr>
        <p:spPr>
          <a:xfrm>
            <a:off x="7077760" y="2487026"/>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柱状图</a:t>
            </a:r>
            <a:endParaRPr lang="en-US" sz="1100"/>
          </a:p>
        </p:txBody>
      </p:sp>
      <p:sp>
        <p:nvSpPr>
          <p:cNvPr id="13" name="AutoShape 13"/>
          <p:cNvSpPr/>
          <p:nvPr/>
        </p:nvSpPr>
        <p:spPr>
          <a:xfrm>
            <a:off x="7077760" y="3786355"/>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散点图</a:t>
            </a:r>
            <a:endParaRPr lang="en-US" sz="1100"/>
          </a:p>
        </p:txBody>
      </p:sp>
      <p:sp>
        <p:nvSpPr>
          <p:cNvPr id="14" name="AutoShape 14"/>
          <p:cNvSpPr/>
          <p:nvPr/>
        </p:nvSpPr>
        <p:spPr>
          <a:xfrm>
            <a:off x="7077760" y="5107657"/>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热力图</a:t>
            </a:r>
            <a:endParaRPr lang="en-US" sz="1100"/>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常见数据可视化类型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https://d.book118.com/917065004135006033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2024-09-07T07:04:54.624</cp:lastPrinted>
  <dcterms:created xsi:type="dcterms:W3CDTF">2024-09-06T23:04:54Z</dcterms:created>
  <dcterms:modified xsi:type="dcterms:W3CDTF">2024-09-06T23:04:56Z</dcterms:modified>
</cp:coreProperties>
</file>