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FCA4E-0344-4935-9C3B-CBC467A0A8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E925A-EC93-4337-8D40-B1708EA3E1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8583D-CEDA-4A47-9A08-54FBE5E60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3F897-C20B-443A-9622-8D58A64D88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0E8726-5911-4B4E-A592-DC329A405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E8660C-8F47-46DE-84D8-5DD53324DB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F0265E9-5594-40B8-8C7A-F2E17A6394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2E375B-33A2-4A6E-A3FE-6DECE6B0C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6CC5F2-5C73-4FFD-9A8F-36F4D7C698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437130-E6D5-4DE2-BCEC-A48BC2B5B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797A-4E2D-48CB-9C7E-E8F0BACA49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6604201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Java面向对象思想与程序设计之GUI与事件处理机制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Java面向对象思想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GUI编程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Java事件处理机制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Java GUI与事件处理实例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Java面向对象思想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对象是现实世界中实体的抽象，具有属性和行为。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类是对具有相同属性和行为的对象的抽象，是对象的模板。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类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根据类创建的具体对象称为实例。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面向对象的概念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多态是指一个接口可以有多种实现方式，或者一个对象可以表现出多种形态。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封装是将对象的属性和行为封装在对象内部，通过对象的方法来访问和操作其属性。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继承是从已有的类派生出新的类，新类继承了父类的属性和行为，并可以添加新的属性和行为。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面向对象的特性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提高代码可维护性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面向对象编程的封装特性使得代码结构更加清晰，易于维护。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提高代码复用性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继承和多态使得代码可以复用，减少重复编写的工作量。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提高开发效率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面向对象编程可以快速开发出大型软件系统，提高开发效率。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面向对象编程的优势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Java GUI编程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https://d.book118.com/917066042016006032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4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2024-09-04T17:31:19.174</cp:lastPrinted>
  <dcterms:created xsi:type="dcterms:W3CDTF">2024-09-04T09:31:19Z</dcterms:created>
  <dcterms:modified xsi:type="dcterms:W3CDTF">2024-09-04T09:31:20Z</dcterms:modified>
</cp:coreProperties>
</file>