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940660-1F2D-4751-B9EE-28945367AA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4D3BDF-12DF-4E8E-87C1-C91600EAF6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77B755-524E-4633-93B1-AEDE4CE08A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2B0D7E-7E68-4348-8B46-3D7E83E9CC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927F01-96FE-4A50-B304-F316FF6C387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13D086-2641-451B-9B30-FF73138EFC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C14DE0-B361-40F4-90D4-273FBE110F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C92E5C-889D-45EC-B0DF-0798E6E6D8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1C3715-2A54-44DB-980A-3A54BD8A67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9D0ED0-E19C-4585-AEF9-8F4B91C89D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5190CD-124A-4C9C-8592-18468617F2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066056012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创建班主任博客的心得体会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博客初衷与目标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博客内容规划与布局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博客设计与技术实现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内容创作与运营策略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成果展示及影响评估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经验总结与未来展望</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博客初衷与目标</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互动交流</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博客提供了一个互动交流的平台，我希望能够借此机会与更多的同行、家长和学生进行沟通和交流，共同探讨教育问题。</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提升自我</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通过撰写博客，我可以不断梳理自己的思路和想法，提升自己的表达能力和写作水平。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分享经验</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作为班主任，我积累了丰富的教育教学经验和学生管理经验，希望通过博客将这些经验分享给更多的教育工作者和家长。</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初衷表达</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提供实用信息</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我的目标是提供实用、有价值的信息，帮助读者解决在教育教学中遇到的问题和困惑。</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建立专业形象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通过博客的撰写和分享，我希望能够展现自己的专业素养和能力，树立在教育领域的专业形象。</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扩大影响力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通过博客的传播和推广，我希望能够扩大自己的影响力，吸引更多的关注和认可。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目标设定</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受众群体分析</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除了教育工作者和家长外，我的博客还吸引了一些对教育感兴趣的人士，他们可以通过我的博客了解教育的最新动态和趋势。</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对教育感兴趣的人士</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我的博客主要针对的是同行教育工作者，包括教师、班主任、教育管理者等，他们可以从我的经验分享中获得启发和借鉴。</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同行教育工作者</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学生家长也是我的重要受众群体，他们可以通过我的博客了解孩子在学校的情况和教育教学的相关信息。</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学生家长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博客内容规划与布局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阐述班主任对教育目标的理解，以及如何在日常教学中贯彻落实这些目标。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教育目标解读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教学方法探讨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625" r="10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学生个体差异关注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分享班主任在教学实践中采用的有效教学方法和策略，以及对应的成果与反思。</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探讨如何关注每个学生的个体差异，实施个性化教育，以满足不同学生的需求。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教育理念分享</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6667" b="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班级荣誉展示</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展示班级在学校或社会上获得的荣誉和奖项，提升班级凝聚力和自信心。</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班级活动纪实</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记录班级举办的各类活动，如运动会、文艺汇演、社会实践等，展示学生风采和团队精神。</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学生成长点滴</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分享学生在学习、生活、思想等方面的成长与进步，激励他们继续努力。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班级动态更新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介绍如何通过博客、微信群等方式建立家校沟通渠道，促进双方信息交流。</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3375" r="133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7750" r="1775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家校沟通渠道建立</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阐述家长在孩子教育中的重要作用，引导家长积极参与孩子的教育过程。</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家长参与教育引导</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分享家校共育的成功案例和经验，鼓励更多的家长和教师共同参与到孩子的教育中来。</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家校共育成果分享</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家校互动平台搭建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博客设计与技术实现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风格定位</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选择符合班主任身份和教育主题的界面风格，如清新、简约或教育风。</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色彩搭配</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运用与教育相关的色彩，如绿色象征生机与成长，蓝色代表智慧与宁静。</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定制元素</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设计独特的博客标志、背景图、按钮等，增强博客的辨识度和个性化。</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界面风格选择及定制</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内容管理</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开发易于使用的内容管理系统，方便博客文章的撰写、编辑和发布。</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互动交流</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整合评论、留言板等功能，促进学生、家长与班主任之间的沟通交流。</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资源整合</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建立资料库或链接外部教育资源，为学生提供丰富的学习资料和参考。</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功能模块开发与整合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https://d.book118.com/917066056012006046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2024-09-21T01:00:03.009</cp:lastPrinted>
  <dcterms:created xsi:type="dcterms:W3CDTF">2024-09-20T17:00:03Z</dcterms:created>
  <dcterms:modified xsi:type="dcterms:W3CDTF">2024-09-20T17:00:05Z</dcterms:modified>
</cp:coreProperties>
</file>