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284C3-9E54-4B4C-8C1E-C3DAEE590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8FA1D-02DD-490F-9A98-EED3F4894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60D1B-A17F-4CB7-85F2-B618419C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BFAA2-BDA7-4DF4-B3DD-6AFB4D180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7E702-3D64-44BE-85BF-BB6E1ACD1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26CA9-67F1-4687-8F22-08C1E47A1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F5F86-6178-460F-8C3F-8B081733F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8ED1E-74BC-4F65-A9A3-B529AFE31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3794C-0495-4693-BF8E-D9CBA78B9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28CFA-2E60-4FD9-A389-E373F81C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93086-5497-4F1C-9286-FA24A23B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000141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小儿重症肺炎护理查房的关键要点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护理查房的关键要点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68" r="253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241" r="26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重症肺炎通常表现为高热、咳嗽、气促、呼吸困难等症状，严重时可能导致呼吸衰竭、心力衰竭等严重后果。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重症肺炎是指病情严重，需要特殊监护和治疗，且存在并发症的肺炎。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47" r="97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重症肺炎的发病机制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重症肺炎的发病机制较为复杂，通常与细菌、病毒等病原体的感染有关。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重症肺炎可能是由于免疫系统功能低下、呼吸道结构异常、长期吸烟等原因导致感染加重，引发严重的炎症反应和组织损伤。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肺部体征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重症肺炎的症状和体征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754" r="475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体温持续升高，甚至超过39°C。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咳嗽频繁、剧烈，痰多且不易咳出。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呼吸急促、呼吸困难，甚至出现三凹征。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肺部听诊可闻及干湿啰音，严重时可出现呼吸音减弱或消失。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通过护理查房，全面了解患儿的病情状况，包括症状、体征、实验室检查结果等，为制定护理计划提供依据。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评估患儿病情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根据患儿的病情评估结果，制定个性化的护理计划，明确护理重点和措施，确保患儿得到科学、有效的护理。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在护理查房过程中，密切观察患儿的病情变化，及时发现并处理异常情况，防止病情恶化。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护理查房为医护人员提供了一个交流平台，有助于加强医护之间的沟通与协作，提高治疗效果。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通过定期进行护理查房，不断优化护理方案，提高护理操作的规范性和科学性，从而提升护理质量。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促进医护团队成长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护理查房有助于提高医护人员的专业素养和团队协作能力，促进整个团队的成长。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提升家长满意度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通过护理查房，加强与家长的沟通与交流，提高家长对患儿病情及护理工作的了解，从而提高家长满意度。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保障患儿安全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有效的护理查房能够及时发现并处理潜在的护理风险，降低患儿在护理过程中的安全风险。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护理查房应遵循医学科学规律，结合患儿的具体情况，制定科学、合理的护理方案。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护理查房应遵循相关规范和流程，确保查房过程的规范性和结果的可靠性。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根据患儿的个体差异，制定个性化的护理计划，以满足患儿的特殊需求。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护理查房应注重效果评价，及时调整和完善护理方案，确保患儿获得最佳的护理效果。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护理查房的关键要点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包括体温、呼吸、心率、血压等，以评估患儿的病情状况。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观察患儿的生命体征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如咳嗽、咳痰、气喘等，以评估患儿的呼吸道通畅程度。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观察患儿的呼吸道症状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如精神状态、食欲、睡眠等，以评估患儿的整体状况。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观察患儿的全身症状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根据患儿的症状和体征，评估患儿的病情严重程度，为制定护理措施提供依据。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评估患儿的病情严重程度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定期给患儿拍背、吸痰，保持呼吸道通畅。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保持合适的体位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监测氧饱和度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药物治疗与观察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根据患儿的病情状况，选择合适的体位，如半卧位、侧卧位等，以利于呼吸和排痰。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监测患儿的氧饱和度，及时发现低氧血症，并采取相应的护理措施。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遵医嘱给患儿用药，观察药物的疗效和不良反应。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https://d.book118.com/917100014106006042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2024-09-15T20:55:47.217</cp:lastPrinted>
  <dcterms:created xsi:type="dcterms:W3CDTF">2024-09-15T12:55:47Z</dcterms:created>
  <dcterms:modified xsi:type="dcterms:W3CDTF">2024-09-15T12:55:49Z</dcterms:modified>
</cp:coreProperties>
</file>