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5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6.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00354" name="Rectangle 2"/>
          <p:cNvSpPr>
            <a:spLocks noGrp="1" noChangeArrowheads="1"/>
          </p:cNvSpPr>
          <p:nvPr>
            <p:ph type="hdr" sz="quarter"/>
          </p:nvPr>
        </p:nvSpPr>
        <p:spPr bwMode="auto">
          <a:xfrm>
            <a:off x="0"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a:defRPr sz="1200" smtClean="0">
                <a:latin typeface="Arial"/>
              </a:defRPr>
            </a:lvl1pPr>
          </a:lstStyle>
          <a:p>
            <a:pPr>
              <a:defRPr/>
            </a:pPr>
            <a:endParaRPr lang="en-US" altLang="zh-CN"/>
          </a:p>
        </p:txBody>
      </p:sp>
      <p:sp>
        <p:nvSpPr>
          <p:cNvPr id="100355" name="Rectangle 3"/>
          <p:cNvSpPr>
            <a:spLocks noGrp="1" noChangeArrowheads="1"/>
          </p:cNvSpPr>
          <p:nvPr>
            <p:ph type="dt" idx="1"/>
          </p:nvPr>
        </p:nvSpPr>
        <p:spPr bwMode="auto">
          <a:xfrm>
            <a:off x="3884613"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algn="r">
              <a:defRPr sz="1200" smtClean="0">
                <a:latin typeface="Arial"/>
              </a:defRPr>
            </a:lvl1pPr>
          </a:lstStyle>
          <a:p>
            <a:pPr>
              <a:defRPr/>
            </a:pPr>
            <a:endParaRPr lang="en-US" altLang="zh-CN"/>
          </a:p>
        </p:txBody>
      </p:sp>
      <p:sp>
        <p:nvSpPr>
          <p:cNvPr id="2458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ln>
        </p:spPr>
      </p:sp>
      <p:sp>
        <p:nvSpPr>
          <p:cNvPr id="100357" name="Rectangle 5"/>
          <p:cNvSpPr>
            <a:spLocks noGrp="1" noChangeArrowheads="1"/>
          </p:cNvSpPr>
          <p:nvPr>
            <p:ph type="body" sz="quarter" idx="3"/>
          </p:nvPr>
        </p:nvSpPr>
        <p:spPr bwMode="auto">
          <a:xfrm>
            <a:off x="685800" y="4343400"/>
            <a:ext cx="5486400" cy="41148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p>
            <a:pPr lvl="0"/>
            <a:r>
              <a:rPr lang="zh-CN" altLang="en-US" noProof="0"/>
              <a:t>单击此处编辑母版文本样式</a:t>
            </a:r>
          </a:p>
          <a:p>
            <a:pPr lvl="1"/>
            <a:r>
              <a:rPr lang="zh-CN" altLang="en-US" noProof="0"/>
              <a:t>第二级</a:t>
            </a:r>
          </a:p>
          <a:p>
            <a:pPr lvl="2"/>
            <a:r>
              <a:rPr lang="zh-CN" altLang="en-US" noProof="0"/>
              <a:t>第三级</a:t>
            </a:r>
          </a:p>
          <a:p>
            <a:pPr lvl="3"/>
            <a:r>
              <a:rPr lang="zh-CN" altLang="en-US" noProof="0"/>
              <a:t>第四级</a:t>
            </a:r>
          </a:p>
          <a:p>
            <a:pPr lvl="4"/>
            <a:r>
              <a:rPr lang="zh-CN" altLang="en-US" noProof="0"/>
              <a:t>第五级</a:t>
            </a:r>
          </a:p>
        </p:txBody>
      </p:sp>
      <p:sp>
        <p:nvSpPr>
          <p:cNvPr id="100358" name="Rectangle 6"/>
          <p:cNvSpPr>
            <a:spLocks noGrp="1" noChangeArrowheads="1"/>
          </p:cNvSpPr>
          <p:nvPr>
            <p:ph type="ftr" sz="quarter" idx="4"/>
          </p:nvPr>
        </p:nvSpPr>
        <p:spPr bwMode="auto">
          <a:xfrm>
            <a:off x="0"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defRPr sz="1200" smtClean="0">
                <a:latin typeface="Arial"/>
              </a:defRPr>
            </a:lvl1pPr>
          </a:lstStyle>
          <a:p>
            <a:pPr>
              <a:defRPr/>
            </a:pPr>
            <a:endParaRPr lang="en-US" altLang="zh-CN"/>
          </a:p>
        </p:txBody>
      </p:sp>
      <p:sp>
        <p:nvSpPr>
          <p:cNvPr id="100359" name="Rectangle 7"/>
          <p:cNvSpPr>
            <a:spLocks noGrp="1" noChangeArrowheads="1"/>
          </p:cNvSpPr>
          <p:nvPr>
            <p:ph type="sldNum" sz="quarter" idx="5"/>
          </p:nvPr>
        </p:nvSpPr>
        <p:spPr bwMode="auto">
          <a:xfrm>
            <a:off x="3884613"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lgn="r">
              <a:defRPr sz="1200" smtClean="0">
                <a:latin typeface="Arial"/>
              </a:defRPr>
            </a:lvl1pPr>
          </a:lstStyle>
          <a:p>
            <a:pPr>
              <a:defRPr/>
            </a:pPr>
            <a:fld id="{83383DF4-C3C9-4928-9738-E32CF6E7517A}" type="slidenum">
              <a:rPr lang="en-US" altLang="zh-CN"/>
              <a:pPr>
                <a:defRPr/>
              </a:pPr>
              <a:t>‹#›</a:t>
            </a:fld>
            <a:endParaRPr lang="en-US" altLang="zh-CN"/>
          </a:p>
        </p:txBody>
      </p:sp>
    </p:spTree>
    <p:extLst>
      <p:ext uri="{BB962C8B-B14F-4D97-AF65-F5344CB8AC3E}">
        <p14:creationId xmlns:p14="http://schemas.microsoft.com/office/powerpoint/2010/main" val="262131980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a:ea typeface="宋体" pitchFamily="2" charset="-122"/>
        <a:cs typeface="+mn-cs"/>
      </a:defRPr>
    </a:lvl1pPr>
    <a:lvl2pPr marL="457200" algn="l" rtl="0" eaLnBrk="0" fontAlgn="base" hangingPunct="0">
      <a:spcBef>
        <a:spcPct val="30000"/>
      </a:spcBef>
      <a:spcAft>
        <a:spcPct val="0"/>
      </a:spcAft>
      <a:defRPr sz="1200" kern="1200">
        <a:solidFill>
          <a:schemeClr val="tx1"/>
        </a:solidFill>
        <a:latin typeface="Arial"/>
        <a:ea typeface="宋体" pitchFamily="2" charset="-122"/>
        <a:cs typeface="+mn-cs"/>
      </a:defRPr>
    </a:lvl2pPr>
    <a:lvl3pPr marL="914400" algn="l" rtl="0" eaLnBrk="0" fontAlgn="base" hangingPunct="0">
      <a:spcBef>
        <a:spcPct val="30000"/>
      </a:spcBef>
      <a:spcAft>
        <a:spcPct val="0"/>
      </a:spcAft>
      <a:defRPr sz="1200" kern="1200">
        <a:solidFill>
          <a:schemeClr val="tx1"/>
        </a:solidFill>
        <a:latin typeface="Arial"/>
        <a:ea typeface="宋体" pitchFamily="2" charset="-122"/>
        <a:cs typeface="+mn-cs"/>
      </a:defRPr>
    </a:lvl3pPr>
    <a:lvl4pPr marL="1371600" algn="l" rtl="0" eaLnBrk="0" fontAlgn="base" hangingPunct="0">
      <a:spcBef>
        <a:spcPct val="30000"/>
      </a:spcBef>
      <a:spcAft>
        <a:spcPct val="0"/>
      </a:spcAft>
      <a:defRPr sz="1200" kern="1200">
        <a:solidFill>
          <a:schemeClr val="tx1"/>
        </a:solidFill>
        <a:latin typeface="Arial"/>
        <a:ea typeface="宋体" pitchFamily="2" charset="-122"/>
        <a:cs typeface="+mn-cs"/>
      </a:defRPr>
    </a:lvl4pPr>
    <a:lvl5pPr marL="1828800" algn="l" rtl="0" eaLnBrk="0" fontAlgn="base" hangingPunct="0">
      <a:spcBef>
        <a:spcPct val="30000"/>
      </a:spcBef>
      <a:spcAft>
        <a:spcPct val="0"/>
      </a:spcAft>
      <a:defRPr sz="1200" kern="1200">
        <a:solidFill>
          <a:schemeClr val="tx1"/>
        </a:solidFill>
        <a:latin typeface="Arial"/>
        <a:ea typeface="宋体"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83383DF4-C3C9-4928-9738-E32CF6E7517A}" type="slidenum">
              <a:rPr lang="en-US" altLang="zh-CN" smtClean="0"/>
              <a:pPr>
                <a:defRPr/>
              </a:pPr>
              <a:t>3</a:t>
            </a:fld>
            <a:endParaRPr lang="en-US" altLang="zh-CN"/>
          </a:p>
        </p:txBody>
      </p:sp>
    </p:spTree>
    <p:extLst>
      <p:ext uri="{BB962C8B-B14F-4D97-AF65-F5344CB8AC3E}">
        <p14:creationId xmlns:p14="http://schemas.microsoft.com/office/powerpoint/2010/main" val="3438897777"/>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83383DF4-C3C9-4928-9738-E32CF6E7517A}" type="slidenum">
              <a:rPr lang="en-US" altLang="zh-CN" smtClean="0"/>
              <a:pPr>
                <a:defRPr/>
              </a:pPr>
              <a:t>4</a:t>
            </a:fld>
            <a:endParaRPr lang="en-US" altLang="zh-CN"/>
          </a:p>
        </p:txBody>
      </p:sp>
    </p:spTree>
    <p:extLst>
      <p:ext uri="{BB962C8B-B14F-4D97-AF65-F5344CB8AC3E}">
        <p14:creationId xmlns:p14="http://schemas.microsoft.com/office/powerpoint/2010/main" val="3438897777"/>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83383DF4-C3C9-4928-9738-E32CF6E7517A}" type="slidenum">
              <a:rPr lang="en-US" altLang="zh-CN" smtClean="0"/>
              <a:pPr>
                <a:defRPr/>
              </a:pPr>
              <a:t>5</a:t>
            </a:fld>
            <a:endParaRPr lang="en-US" altLang="zh-CN"/>
          </a:p>
        </p:txBody>
      </p:sp>
    </p:spTree>
    <p:extLst>
      <p:ext uri="{BB962C8B-B14F-4D97-AF65-F5344CB8AC3E}">
        <p14:creationId xmlns:p14="http://schemas.microsoft.com/office/powerpoint/2010/main" val="3438897777"/>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Rectangle 7"/>
          <p:cNvSpPr>
            <a:spLocks noGrp="1" noChangeArrowheads="1"/>
          </p:cNvSpPr>
          <p:nvPr>
            <p:ph type="sldNum" sz="quarter" idx="5"/>
          </p:nvPr>
        </p:nvSpPr>
        <p:spPr/>
        <p:txBody>
          <a:bodyPr/>
          <a:lstStyle/>
          <a:p>
            <a:fld id="{B8EAC7F4-0D11-44C2-80A5-E88320D55C4D}" type="slidenum">
              <a:rPr lang="en-US" altLang="zh-CN"/>
              <a:t>16</a:t>
            </a:fld>
            <a:endParaRPr lang="en-US" altLang="zh-CN"/>
          </a:p>
        </p:txBody>
      </p:sp>
      <p:sp>
        <p:nvSpPr>
          <p:cNvPr id="378882" name="Rectangle 2"/>
          <p:cNvSpPr>
            <a:spLocks noGrp="1" noRot="1" noChangeAspect="1" noChangeArrowheads="1" noTextEdit="1"/>
          </p:cNvSpPr>
          <p:nvPr>
            <p:ph type="sldImg"/>
          </p:nvPr>
        </p:nvSpPr>
        <p:spPr/>
      </p:sp>
      <p:sp>
        <p:nvSpPr>
          <p:cNvPr id="378883" name="Rectangle 3"/>
          <p:cNvSpPr>
            <a:spLocks noGrp="1" noChangeArrowheads="1"/>
          </p:cNvSpPr>
          <p:nvPr>
            <p:ph type="body" idx="1"/>
          </p:nvPr>
        </p:nvSpPr>
        <p:spPr/>
        <p:txBody>
          <a:bodyPr/>
          <a:lstStyle/>
          <a:p>
            <a:endParaRPr lang="zh-CN" altLang="zh-CN"/>
          </a:p>
        </p:txBody>
      </p:sp>
    </p:spTree>
    <p:extLst>
      <p:ext uri="{BB962C8B-B14F-4D97-AF65-F5344CB8AC3E}">
        <p14:creationId xmlns:p14="http://schemas.microsoft.com/office/powerpoint/2010/main" val="4143797236"/>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F485E4-361F-4CEB-BF03-C954CD6A9E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3F2FC1-A413-4683-A81A-2798155750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B59968-FF91-44A9-81DF-4EF91CAABB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B8B72A-76D7-4903-B02F-2714347BE8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122D12-EF4C-4D97-B7F2-32581AEDBD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FD7D48-0AB6-4424-A8CF-4C60488D2D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1E8A44-8110-4193-B93E-0F0F1C16EB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CBC0EF-B71A-4265-B0DA-C476422A8D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9FF030-3651-4B47-AA3D-397E4D6C0B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7A4EB0-8E34-4E38-8408-96FB9EA69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E89CDC-F52D-4819-8460-5CAE52F837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a:t>单击此处编辑母版标题样式</a:t>
            </a:r>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a:t>单击此处编辑母版副标题样式</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453648" y="203218"/>
            <a:ext cx="7570787" cy="517773"/>
          </a:xfrm>
        </p:spPr>
        <p:txBody>
          <a:bodyPr/>
          <a:lstStyle>
            <a:lvl1pPr>
              <a:defRPr>
                <a:solidFill>
                  <a:schemeClr val="bg1">
                    <a:lumMod val="50000"/>
                  </a:schemeClr>
                </a:solidFill>
              </a:defRPr>
            </a:lvl1p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1187450" y="1196975"/>
            <a:ext cx="3703638" cy="4968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5043488" y="1196975"/>
            <a:ext cx="3705225" cy="4968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0"/>
              <a:t>单击图标添加图片</a:t>
            </a: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840538" y="188913"/>
            <a:ext cx="1908175" cy="5976937"/>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1116013" y="188913"/>
            <a:ext cx="5572125" cy="5976937"/>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a:xfrm>
            <a:off x="1484313" y="301625"/>
            <a:ext cx="7923212" cy="1143000"/>
          </a:xfrm>
        </p:spPr>
        <p:txBody>
          <a:bodyPr/>
          <a:lstStyle>
            <a:lvl1pPr>
              <a:defRPr kumimoji="0" sz="4400" b="0" i="0" u="none" strike="noStrike" kern="1200" cap="none" spc="0" normalizeH="0" baseline="0" noProof="0">
                <a:solidFill>
                  <a:schemeClr val="tx2"/>
                </a:solidFill>
                <a:uLnTx/>
                <a:uFillTx/>
                <a:latin typeface="+mj-lt"/>
                <a:ea typeface="+mj-ea"/>
                <a:cs typeface="+mj-cs"/>
                <a:sym typeface="Wingdings" charset="2"/>
              </a:defRPr>
            </a:lvl1pPr>
            <a:lvl2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2pPr>
            <a:lvl3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3pPr>
            <a:lvl4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4pPr>
            <a:lvl5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5pPr>
            <a:lvl6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6pPr>
            <a:lvl7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7pPr>
            <a:lvl8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8pPr>
            <a:lvl9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9pPr>
          </a:lstStyle>
          <a:p>
            <a:pPr marL="0" marR="0" lvl="0" indent="0" algn="l" defTabSz="914400" fontAlgn="base">
              <a:lnSpc>
                <a:spcPct val="100000"/>
              </a:lnSpc>
              <a:spcBef>
                <a:spcPct val="0"/>
              </a:spcBef>
              <a:spcAft>
                <a:spcPct val="0"/>
              </a:spcAft>
              <a:buSzTx/>
              <a:buNone/>
              <a:defRPr kumimoji="0" sz="3200" b="1" i="0" u="none" strike="noStrike" kern="1200" cap="none" spc="0" normalizeH="0" baseline="0" noProof="0">
                <a:ln w="9525" cap="flat" cmpd="sng" algn="ctr">
                  <a:noFill/>
                  <a:prstDash val="solid"/>
                  <a:round/>
                  <a:headEnd type="none" w="med" len="med"/>
                  <a:tailEnd type="none" w="med" len="med"/>
                </a:ln>
                <a:solidFill>
                  <a:srgbClr val="808080"/>
                </a:solidFill>
                <a:uLnTx/>
                <a:uFillTx/>
                <a:latin typeface="微软雅黑" pitchFamily="34" charset="-122"/>
                <a:ea typeface="微软雅黑" pitchFamily="34" charset="-122"/>
                <a:cs typeface="+mj-cs"/>
                <a:sym typeface="Wingdings" charset="2"/>
              </a:defRPr>
            </a:pPr>
            <a:r>
              <a:rPr kumimoji="0" lang="zh-CN" altLang="en-US" sz="3200" b="1" i="0" u="none" strike="noStrike" kern="1200" cap="none" spc="0" normalizeH="0" baseline="0" noProof="0">
                <a:ln w="9525" cap="flat" cmpd="sng" algn="ctr">
                  <a:noFill/>
                  <a:prstDash val="solid"/>
                  <a:round/>
                  <a:headEnd type="none" w="med" len="med"/>
                  <a:tailEnd type="none" w="med" len="med"/>
                </a:ln>
                <a:solidFill>
                  <a:srgbClr val="808080"/>
                </a:solidFill>
                <a:uLnTx/>
                <a:uFillTx/>
                <a:latin typeface="微软雅黑" pitchFamily="34" charset="-122"/>
                <a:ea typeface="微软雅黑" pitchFamily="34" charset="-122"/>
                <a:cs typeface="+mj-cs"/>
                <a:sym typeface="Wingdings" charset="2"/>
              </a:rPr>
              <a:t>单击此处编辑母版标题样式</a:t>
            </a:r>
          </a:p>
        </p:txBody>
      </p:sp>
      <p:sp>
        <p:nvSpPr>
          <p:cNvPr id="3" name="文本占位符 2"/>
          <p:cNvSpPr>
            <a:spLocks noGrp="1"/>
          </p:cNvSpPr>
          <p:nvPr>
            <p:ph type="body" sz="half" idx="1"/>
          </p:nvPr>
        </p:nvSpPr>
        <p:spPr>
          <a:xfrm>
            <a:off x="1484313" y="1827213"/>
            <a:ext cx="3884612" cy="4114800"/>
          </a:xfrm>
        </p:spPr>
        <p:txBody>
          <a:bodyPr/>
          <a:lstStyle>
            <a:lvl1pPr>
              <a:defRPr kumimoji="0" sz="2900" b="0" i="0" u="none" strike="noStrike" kern="1200" cap="none" spc="0" normalizeH="0" baseline="0" noProof="0">
                <a:solidFill>
                  <a:schemeClr val="tx1"/>
                </a:solidFill>
                <a:uLnTx/>
                <a:uFillTx/>
                <a:latin typeface="+mn-lt"/>
                <a:ea typeface="+mn-ea"/>
                <a:cs typeface="+mn-cs"/>
                <a:sym typeface="Wingdings" charset="2"/>
              </a:defRPr>
            </a:lvl1pPr>
            <a:lvl2pPr>
              <a:defRPr kumimoji="0" sz="2500" b="0" i="0" u="none" strike="noStrike" kern="1200" cap="none" spc="0" normalizeH="0" baseline="0" noProof="0">
                <a:solidFill>
                  <a:schemeClr val="tx1"/>
                </a:solidFill>
                <a:uLnTx/>
                <a:uFillTx/>
                <a:latin typeface="+mn-lt"/>
                <a:ea typeface="+mn-ea"/>
                <a:cs typeface="Arial"/>
                <a:sym typeface="Wingdings" charset="2"/>
              </a:defRPr>
            </a:lvl2pPr>
            <a:lvl3pPr>
              <a:defRPr kumimoji="0" sz="2200" b="0" i="0" u="none" strike="noStrike" kern="1200" cap="none" spc="0" normalizeH="0" baseline="0" noProof="0">
                <a:solidFill>
                  <a:schemeClr val="tx1"/>
                </a:solidFill>
                <a:uLnTx/>
                <a:uFillTx/>
                <a:latin typeface="+mn-lt"/>
                <a:ea typeface="+mn-ea"/>
                <a:cs typeface="Arial"/>
                <a:sym typeface="Wingdings" charset="2"/>
              </a:defRPr>
            </a:lvl3pPr>
            <a:lvl4pPr>
              <a:defRPr kumimoji="0" sz="1900" b="0" i="0" u="none" strike="noStrike" kern="1200" cap="none" spc="0" normalizeH="0" baseline="0" noProof="0">
                <a:solidFill>
                  <a:schemeClr val="tx1"/>
                </a:solidFill>
                <a:uLnTx/>
                <a:uFillTx/>
                <a:latin typeface="+mn-lt"/>
                <a:ea typeface="+mn-ea"/>
                <a:cs typeface="Arial"/>
                <a:sym typeface="Wingdings" charset="2"/>
              </a:defRPr>
            </a:lvl4pPr>
            <a:lvl5pPr>
              <a:defRPr kumimoji="0" sz="1900" b="0" i="0" u="none" strike="noStrike" kern="1200" cap="none" spc="0" normalizeH="0" baseline="0" noProof="0">
                <a:solidFill>
                  <a:schemeClr val="tx1"/>
                </a:solidFill>
                <a:uLnTx/>
                <a:uFillTx/>
                <a:latin typeface="+mn-lt"/>
                <a:ea typeface="+mn-ea"/>
                <a:cs typeface="Arial"/>
                <a:sym typeface="Wingdings" charset="2"/>
              </a:defRPr>
            </a:lvl5pPr>
            <a:lvl6pPr>
              <a:defRPr kumimoji="0" sz="1900" b="0" i="0" u="none" strike="noStrike" kern="1200" cap="none" spc="0" normalizeH="0" baseline="0" noProof="0">
                <a:solidFill>
                  <a:schemeClr val="tx1"/>
                </a:solidFill>
                <a:uLnTx/>
                <a:uFillTx/>
                <a:latin typeface="+mn-lt"/>
                <a:ea typeface="+mn-ea"/>
                <a:cs typeface="Arial"/>
                <a:sym typeface="Wingdings" charset="2"/>
              </a:defRPr>
            </a:lvl6pPr>
            <a:lvl7pPr>
              <a:defRPr kumimoji="0" sz="1900" b="0" i="0" u="none" strike="noStrike" kern="1200" cap="none" spc="0" normalizeH="0" baseline="0" noProof="0">
                <a:solidFill>
                  <a:schemeClr val="tx1"/>
                </a:solidFill>
                <a:uLnTx/>
                <a:uFillTx/>
                <a:latin typeface="+mn-lt"/>
                <a:ea typeface="+mn-ea"/>
                <a:cs typeface="Arial"/>
                <a:sym typeface="Wingdings" charset="2"/>
              </a:defRPr>
            </a:lvl7pPr>
            <a:lvl8pPr>
              <a:defRPr kumimoji="0" sz="1900" b="0" i="0" u="none" strike="noStrike" kern="1200" cap="none" spc="0" normalizeH="0" baseline="0" noProof="0">
                <a:solidFill>
                  <a:schemeClr val="tx1"/>
                </a:solidFill>
                <a:uLnTx/>
                <a:uFillTx/>
                <a:latin typeface="+mn-lt"/>
                <a:ea typeface="+mn-ea"/>
                <a:cs typeface="Arial"/>
                <a:sym typeface="Wingdings" charset="2"/>
              </a:defRPr>
            </a:lvl8pPr>
            <a:lvl9pPr>
              <a:defRPr kumimoji="0" sz="1900" b="0" i="0" u="none" strike="noStrike" kern="1200" cap="none" spc="0" normalizeH="0" baseline="0" noProof="0">
                <a:solidFill>
                  <a:schemeClr val="tx1"/>
                </a:solidFill>
                <a:uLnTx/>
                <a:uFillTx/>
                <a:latin typeface="+mn-lt"/>
                <a:ea typeface="+mn-ea"/>
                <a:cs typeface="Arial"/>
                <a:sym typeface="Wingdings" charset="2"/>
              </a:defRPr>
            </a:lvl9pPr>
          </a:lstStyle>
          <a:p>
            <a:pPr marL="342900" marR="0" lvl="0" indent="-342900" algn="l" defTabSz="914400" fontAlgn="base">
              <a:lnSpc>
                <a:spcPct val="100000"/>
              </a:lnSpc>
              <a:spcBef>
                <a:spcPct val="20000"/>
              </a:spcBef>
              <a:spcAft>
                <a:spcPct val="0"/>
              </a:spcAft>
              <a:buSzPct val="75000"/>
              <a:buChar char="u"/>
              <a:defRPr kumimoji="0" sz="2800" b="1" i="0" u="none" strike="noStrike" kern="1200" cap="none" spc="0" normalizeH="0" baseline="0" noProof="0">
                <a:ln w="9525" cap="flat" cmpd="sng" algn="ctr">
                  <a:noFill/>
                  <a:prstDash val="solid"/>
                  <a:round/>
                  <a:headEnd type="none" w="med" len="med"/>
                  <a:tailEnd type="none" w="med" len="med"/>
                </a:ln>
                <a:solidFill>
                  <a:srgbClr val="003399"/>
                </a:solidFill>
                <a:uLnTx/>
                <a:uFillTx/>
                <a:latin typeface="微软雅黑" pitchFamily="34" charset="-122"/>
                <a:ea typeface="微软雅黑" pitchFamily="34" charset="-122"/>
                <a:cs typeface="+mn-cs"/>
                <a:sym typeface="Wingdings" charset="2"/>
              </a:defRPr>
            </a:pPr>
            <a:r>
              <a:rPr kumimoji="0" lang="zh-CN" altLang="en-US" sz="2800" b="1" i="0" u="none" strike="noStrike" kern="1200" cap="none" spc="0" normalizeH="0" baseline="0" noProof="0">
                <a:ln w="9525" cap="flat" cmpd="sng" algn="ctr">
                  <a:noFill/>
                  <a:prstDash val="solid"/>
                  <a:round/>
                  <a:headEnd type="none" w="med" len="med"/>
                  <a:tailEnd type="none" w="med" len="med"/>
                </a:ln>
                <a:solidFill>
                  <a:srgbClr val="003399"/>
                </a:solidFill>
                <a:uLnTx/>
                <a:uFillTx/>
                <a:latin typeface="微软雅黑" pitchFamily="34" charset="-122"/>
                <a:ea typeface="微软雅黑" pitchFamily="34" charset="-122"/>
                <a:cs typeface="+mn-cs"/>
                <a:sym typeface="Wingdings" charset="2"/>
              </a:rPr>
              <a:t>单击此处编辑母版文本样式</a:t>
            </a:r>
          </a:p>
          <a:p>
            <a:pPr marL="742950" marR="0" lvl="1" indent="-285750" algn="l" defTabSz="914400" fontAlgn="base">
              <a:lnSpc>
                <a:spcPct val="100000"/>
              </a:lnSpc>
              <a:spcBef>
                <a:spcPct val="20000"/>
              </a:spcBef>
              <a:spcAft>
                <a:spcPct val="0"/>
              </a:spcAft>
              <a:buSzTx/>
              <a:buChar char="l"/>
              <a:defRPr kumimoji="0" sz="2000" b="1"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微软雅黑" pitchFamily="34" charset="-122"/>
                <a:ea typeface="微软雅黑" pitchFamily="34" charset="-122"/>
                <a:cs typeface="Arial"/>
                <a:sym typeface="Wingdings" charset="2"/>
              </a:defRPr>
            </a:pPr>
            <a:r>
              <a:rPr kumimoji="0" lang="zh-CN" altLang="en-US" sz="2000" b="1"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微软雅黑" pitchFamily="34" charset="-122"/>
                <a:ea typeface="微软雅黑" pitchFamily="34" charset="-122"/>
                <a:cs typeface="Arial"/>
                <a:sym typeface="Wingdings" charset="2"/>
              </a:rPr>
              <a:t>第二级</a:t>
            </a:r>
          </a:p>
          <a:p>
            <a:pPr marL="1143000" marR="0" lvl="2" indent="-228600" algn="l" defTabSz="914400" fontAlgn="base">
              <a:lnSpc>
                <a:spcPct val="100000"/>
              </a:lnSpc>
              <a:spcBef>
                <a:spcPct val="20000"/>
              </a:spcBef>
              <a:spcAft>
                <a:spcPct val="0"/>
              </a:spcAft>
              <a:buSzTx/>
              <a:buChar char="Ø"/>
              <a:defRPr kumimoji="0" sz="1800" b="1"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微软雅黑" pitchFamily="34" charset="-122"/>
                <a:ea typeface="微软雅黑" pitchFamily="34" charset="-122"/>
                <a:cs typeface="Arial"/>
                <a:sym typeface="Wingdings" charset="2"/>
              </a:defRPr>
            </a:pPr>
            <a:r>
              <a:rPr kumimoji="0" lang="zh-CN" altLang="en-US" sz="1800" b="1"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微软雅黑" pitchFamily="34" charset="-122"/>
                <a:ea typeface="微软雅黑" pitchFamily="34" charset="-122"/>
                <a:cs typeface="Arial"/>
                <a:sym typeface="Wingdings" charset="2"/>
              </a:rPr>
              <a:t>第三级</a:t>
            </a:r>
          </a:p>
          <a:p>
            <a:pPr marL="1600200" marR="0" lvl="3" indent="-228600" algn="l" defTabSz="914400" fontAlgn="base">
              <a:lnSpc>
                <a:spcPct val="100000"/>
              </a:lnSpc>
              <a:spcBef>
                <a:spcPct val="20000"/>
              </a:spcBef>
              <a:spcAft>
                <a:spcPct val="0"/>
              </a:spcAft>
              <a:buSzTx/>
              <a:buChar char="–"/>
              <a:defRPr kumimoji="0" sz="2000" b="0"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mn-lt"/>
                <a:ea typeface="宋体" pitchFamily="2" charset="-122"/>
                <a:cs typeface="Arial"/>
                <a:sym typeface="Wingdings" charset="2"/>
              </a:defRPr>
            </a:pPr>
            <a:r>
              <a:rPr kumimoji="0" lang="zh-CN" altLang="en-US" sz="2000" b="0"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mn-lt"/>
                <a:ea typeface="宋体" pitchFamily="2" charset="-122"/>
                <a:cs typeface="Arial"/>
                <a:sym typeface="Wingdings" charset="2"/>
              </a:rPr>
              <a:t>第四级</a:t>
            </a:r>
          </a:p>
          <a:p>
            <a:pPr marL="2057400" marR="0" lvl="4" indent="-228600" algn="l" defTabSz="914400" fontAlgn="base">
              <a:lnSpc>
                <a:spcPct val="100000"/>
              </a:lnSpc>
              <a:spcBef>
                <a:spcPct val="20000"/>
              </a:spcBef>
              <a:spcAft>
                <a:spcPct val="0"/>
              </a:spcAft>
              <a:buSzTx/>
              <a:buChar char="»"/>
              <a:defRPr kumimoji="0" sz="2000" b="0"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mn-lt"/>
                <a:ea typeface="宋体" pitchFamily="2" charset="-122"/>
                <a:cs typeface="Arial"/>
                <a:sym typeface="Wingdings" charset="2"/>
              </a:defRPr>
            </a:pPr>
            <a:r>
              <a:rPr kumimoji="0" lang="zh-CN" altLang="en-US" sz="2000" b="0"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mn-lt"/>
                <a:ea typeface="宋体" pitchFamily="2" charset="-122"/>
                <a:cs typeface="Arial"/>
                <a:sym typeface="Wingdings" charset="2"/>
              </a:rPr>
              <a:t>第五级</a:t>
            </a:r>
          </a:p>
        </p:txBody>
      </p:sp>
      <p:sp>
        <p:nvSpPr>
          <p:cNvPr id="4" name="内容占位符 3"/>
          <p:cNvSpPr>
            <a:spLocks noGrp="1"/>
          </p:cNvSpPr>
          <p:nvPr>
            <p:ph sz="half" idx="2"/>
          </p:nvPr>
        </p:nvSpPr>
        <p:spPr>
          <a:xfrm>
            <a:off x="5521325" y="1827213"/>
            <a:ext cx="3886200" cy="4114800"/>
          </a:xfrm>
        </p:spPr>
        <p:txBody>
          <a:bodyPr/>
          <a:lstStyle>
            <a:lvl1pPr>
              <a:defRPr kumimoji="0" sz="2900" b="0" i="0" u="none" strike="noStrike" kern="1200" cap="none" spc="0" normalizeH="0" baseline="0" noProof="0">
                <a:solidFill>
                  <a:schemeClr val="tx1"/>
                </a:solidFill>
                <a:uLnTx/>
                <a:uFillTx/>
                <a:latin typeface="+mn-lt"/>
                <a:ea typeface="+mn-ea"/>
                <a:cs typeface="+mn-cs"/>
                <a:sym typeface="Wingdings" charset="2"/>
              </a:defRPr>
            </a:lvl1pPr>
            <a:lvl2pPr>
              <a:defRPr kumimoji="0" sz="2500" b="0" i="0" u="none" strike="noStrike" kern="1200" cap="none" spc="0" normalizeH="0" baseline="0" noProof="0">
                <a:solidFill>
                  <a:schemeClr val="tx1"/>
                </a:solidFill>
                <a:uLnTx/>
                <a:uFillTx/>
                <a:latin typeface="+mn-lt"/>
                <a:ea typeface="+mn-ea"/>
                <a:cs typeface="Arial"/>
                <a:sym typeface="Wingdings" charset="2"/>
              </a:defRPr>
            </a:lvl2pPr>
            <a:lvl3pPr>
              <a:defRPr kumimoji="0" sz="2200" b="0" i="0" u="none" strike="noStrike" kern="1200" cap="none" spc="0" normalizeH="0" baseline="0" noProof="0">
                <a:solidFill>
                  <a:schemeClr val="tx1"/>
                </a:solidFill>
                <a:uLnTx/>
                <a:uFillTx/>
                <a:latin typeface="+mn-lt"/>
                <a:ea typeface="+mn-ea"/>
                <a:cs typeface="Arial"/>
                <a:sym typeface="Wingdings" charset="2"/>
              </a:defRPr>
            </a:lvl3pPr>
            <a:lvl4pPr>
              <a:defRPr kumimoji="0" sz="1900" b="0" i="0" u="none" strike="noStrike" kern="1200" cap="none" spc="0" normalizeH="0" baseline="0" noProof="0">
                <a:solidFill>
                  <a:schemeClr val="tx1"/>
                </a:solidFill>
                <a:uLnTx/>
                <a:uFillTx/>
                <a:latin typeface="+mn-lt"/>
                <a:ea typeface="+mn-ea"/>
                <a:cs typeface="Arial"/>
                <a:sym typeface="Wingdings" charset="2"/>
              </a:defRPr>
            </a:lvl4pPr>
            <a:lvl5pPr>
              <a:defRPr kumimoji="0" sz="1900" b="0" i="0" u="none" strike="noStrike" kern="1200" cap="none" spc="0" normalizeH="0" baseline="0" noProof="0">
                <a:solidFill>
                  <a:schemeClr val="tx1"/>
                </a:solidFill>
                <a:uLnTx/>
                <a:uFillTx/>
                <a:latin typeface="+mn-lt"/>
                <a:ea typeface="+mn-ea"/>
                <a:cs typeface="Arial"/>
                <a:sym typeface="Wingdings" charset="2"/>
              </a:defRPr>
            </a:lvl5pPr>
            <a:lvl6pPr>
              <a:defRPr kumimoji="0" sz="1900" b="0" i="0" u="none" strike="noStrike" kern="1200" cap="none" spc="0" normalizeH="0" baseline="0" noProof="0">
                <a:solidFill>
                  <a:schemeClr val="tx1"/>
                </a:solidFill>
                <a:uLnTx/>
                <a:uFillTx/>
                <a:latin typeface="+mn-lt"/>
                <a:ea typeface="+mn-ea"/>
                <a:cs typeface="Arial"/>
                <a:sym typeface="Wingdings" charset="2"/>
              </a:defRPr>
            </a:lvl6pPr>
            <a:lvl7pPr>
              <a:defRPr kumimoji="0" sz="1900" b="0" i="0" u="none" strike="noStrike" kern="1200" cap="none" spc="0" normalizeH="0" baseline="0" noProof="0">
                <a:solidFill>
                  <a:schemeClr val="tx1"/>
                </a:solidFill>
                <a:uLnTx/>
                <a:uFillTx/>
                <a:latin typeface="+mn-lt"/>
                <a:ea typeface="+mn-ea"/>
                <a:cs typeface="Arial"/>
                <a:sym typeface="Wingdings" charset="2"/>
              </a:defRPr>
            </a:lvl7pPr>
            <a:lvl8pPr>
              <a:defRPr kumimoji="0" sz="1900" b="0" i="0" u="none" strike="noStrike" kern="1200" cap="none" spc="0" normalizeH="0" baseline="0" noProof="0">
                <a:solidFill>
                  <a:schemeClr val="tx1"/>
                </a:solidFill>
                <a:uLnTx/>
                <a:uFillTx/>
                <a:latin typeface="+mn-lt"/>
                <a:ea typeface="+mn-ea"/>
                <a:cs typeface="Arial"/>
                <a:sym typeface="Wingdings" charset="2"/>
              </a:defRPr>
            </a:lvl8pPr>
            <a:lvl9pPr>
              <a:defRPr kumimoji="0" sz="1900" b="0" i="0" u="none" strike="noStrike" kern="1200" cap="none" spc="0" normalizeH="0" baseline="0" noProof="0">
                <a:solidFill>
                  <a:schemeClr val="tx1"/>
                </a:solidFill>
                <a:uLnTx/>
                <a:uFillTx/>
                <a:latin typeface="+mn-lt"/>
                <a:ea typeface="+mn-ea"/>
                <a:cs typeface="Arial"/>
                <a:sym typeface="Wingdings" charset="2"/>
              </a:defRPr>
            </a:lvl9pPr>
          </a:lstStyle>
          <a:p>
            <a:pPr marL="342900" marR="0" lvl="0" indent="-342900" algn="l" defTabSz="914400" fontAlgn="base">
              <a:lnSpc>
                <a:spcPct val="100000"/>
              </a:lnSpc>
              <a:spcBef>
                <a:spcPct val="20000"/>
              </a:spcBef>
              <a:spcAft>
                <a:spcPct val="0"/>
              </a:spcAft>
              <a:buSzPct val="75000"/>
              <a:buChar char="u"/>
              <a:defRPr kumimoji="0" sz="2800" b="1" i="0" u="none" strike="noStrike" kern="1200" cap="none" spc="0" normalizeH="0" baseline="0" noProof="0">
                <a:ln w="9525" cap="flat" cmpd="sng" algn="ctr">
                  <a:noFill/>
                  <a:prstDash val="solid"/>
                  <a:round/>
                  <a:headEnd type="none" w="med" len="med"/>
                  <a:tailEnd type="none" w="med" len="med"/>
                </a:ln>
                <a:solidFill>
                  <a:srgbClr val="003399"/>
                </a:solidFill>
                <a:uLnTx/>
                <a:uFillTx/>
                <a:latin typeface="微软雅黑" pitchFamily="34" charset="-122"/>
                <a:ea typeface="微软雅黑" pitchFamily="34" charset="-122"/>
                <a:cs typeface="+mn-cs"/>
                <a:sym typeface="Wingdings" charset="2"/>
              </a:defRPr>
            </a:pPr>
            <a:r>
              <a:rPr kumimoji="0" lang="zh-CN" altLang="en-US" sz="2800" b="1" i="0" u="none" strike="noStrike" kern="1200" cap="none" spc="0" normalizeH="0" baseline="0" noProof="0">
                <a:ln w="9525" cap="flat" cmpd="sng" algn="ctr">
                  <a:noFill/>
                  <a:prstDash val="solid"/>
                  <a:round/>
                  <a:headEnd type="none" w="med" len="med"/>
                  <a:tailEnd type="none" w="med" len="med"/>
                </a:ln>
                <a:solidFill>
                  <a:srgbClr val="003399"/>
                </a:solidFill>
                <a:uLnTx/>
                <a:uFillTx/>
                <a:latin typeface="微软雅黑" pitchFamily="34" charset="-122"/>
                <a:ea typeface="微软雅黑" pitchFamily="34" charset="-122"/>
                <a:cs typeface="+mn-cs"/>
                <a:sym typeface="Wingdings" charset="2"/>
              </a:rPr>
              <a:t>单击此处编辑母版文本样式</a:t>
            </a:r>
          </a:p>
          <a:p>
            <a:pPr marL="742950" marR="0" lvl="1" indent="-285750" algn="l" defTabSz="914400" fontAlgn="base">
              <a:lnSpc>
                <a:spcPct val="100000"/>
              </a:lnSpc>
              <a:spcBef>
                <a:spcPct val="20000"/>
              </a:spcBef>
              <a:spcAft>
                <a:spcPct val="0"/>
              </a:spcAft>
              <a:buSzTx/>
              <a:buChar char="l"/>
              <a:defRPr kumimoji="0" sz="2000" b="1"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微软雅黑" pitchFamily="34" charset="-122"/>
                <a:ea typeface="微软雅黑" pitchFamily="34" charset="-122"/>
                <a:cs typeface="Arial"/>
                <a:sym typeface="Wingdings" charset="2"/>
              </a:defRPr>
            </a:pPr>
            <a:r>
              <a:rPr kumimoji="0" lang="zh-CN" altLang="en-US" sz="2000" b="1"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微软雅黑" pitchFamily="34" charset="-122"/>
                <a:ea typeface="微软雅黑" pitchFamily="34" charset="-122"/>
                <a:cs typeface="Arial"/>
                <a:sym typeface="Wingdings" charset="2"/>
              </a:rPr>
              <a:t>第二级</a:t>
            </a:r>
          </a:p>
          <a:p>
            <a:pPr marL="1143000" marR="0" lvl="2" indent="-228600" algn="l" defTabSz="914400" fontAlgn="base">
              <a:lnSpc>
                <a:spcPct val="100000"/>
              </a:lnSpc>
              <a:spcBef>
                <a:spcPct val="20000"/>
              </a:spcBef>
              <a:spcAft>
                <a:spcPct val="0"/>
              </a:spcAft>
              <a:buSzTx/>
              <a:buChar char="Ø"/>
              <a:defRPr kumimoji="0" sz="1800" b="1"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微软雅黑" pitchFamily="34" charset="-122"/>
                <a:ea typeface="微软雅黑" pitchFamily="34" charset="-122"/>
                <a:cs typeface="Arial"/>
                <a:sym typeface="Wingdings" charset="2"/>
              </a:defRPr>
            </a:pPr>
            <a:r>
              <a:rPr kumimoji="0" lang="zh-CN" altLang="en-US" sz="1800" b="1"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微软雅黑" pitchFamily="34" charset="-122"/>
                <a:ea typeface="微软雅黑" pitchFamily="34" charset="-122"/>
                <a:cs typeface="Arial"/>
                <a:sym typeface="Wingdings" charset="2"/>
              </a:rPr>
              <a:t>第三级</a:t>
            </a:r>
          </a:p>
          <a:p>
            <a:pPr marL="1600200" marR="0" lvl="3" indent="-228600" algn="l" defTabSz="914400" fontAlgn="base">
              <a:lnSpc>
                <a:spcPct val="100000"/>
              </a:lnSpc>
              <a:spcBef>
                <a:spcPct val="20000"/>
              </a:spcBef>
              <a:spcAft>
                <a:spcPct val="0"/>
              </a:spcAft>
              <a:buSzTx/>
              <a:buChar char="–"/>
              <a:defRPr kumimoji="0" sz="2000" b="0"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mn-lt"/>
                <a:ea typeface="宋体" pitchFamily="2" charset="-122"/>
                <a:cs typeface="Arial"/>
                <a:sym typeface="Wingdings" charset="2"/>
              </a:defRPr>
            </a:pPr>
            <a:r>
              <a:rPr kumimoji="0" lang="zh-CN" altLang="en-US" sz="2000" b="0"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mn-lt"/>
                <a:ea typeface="宋体" pitchFamily="2" charset="-122"/>
                <a:cs typeface="Arial"/>
                <a:sym typeface="Wingdings" charset="2"/>
              </a:rPr>
              <a:t>第四级</a:t>
            </a:r>
          </a:p>
          <a:p>
            <a:pPr marL="2057400" marR="0" lvl="4" indent="-228600" algn="l" defTabSz="914400" fontAlgn="base">
              <a:lnSpc>
                <a:spcPct val="100000"/>
              </a:lnSpc>
              <a:spcBef>
                <a:spcPct val="20000"/>
              </a:spcBef>
              <a:spcAft>
                <a:spcPct val="0"/>
              </a:spcAft>
              <a:buSzTx/>
              <a:buChar char="»"/>
              <a:defRPr kumimoji="0" sz="2000" b="0"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mn-lt"/>
                <a:ea typeface="宋体" pitchFamily="2" charset="-122"/>
                <a:cs typeface="Arial"/>
                <a:sym typeface="Wingdings" charset="2"/>
              </a:defRPr>
            </a:pPr>
            <a:r>
              <a:rPr kumimoji="0" lang="zh-CN" altLang="en-US" sz="2000" b="0" i="0" u="none" strike="noStrike" kern="1200" cap="none" spc="0" normalizeH="0" baseline="0" noProof="0">
                <a:ln w="9525" cap="flat" cmpd="sng" algn="ctr">
                  <a:noFill/>
                  <a:prstDash val="solid"/>
                  <a:round/>
                  <a:headEnd type="none" w="med" len="med"/>
                  <a:tailEnd type="none" w="med" len="med"/>
                </a:ln>
                <a:solidFill>
                  <a:srgbClr val="000000"/>
                </a:solidFill>
                <a:uLnTx/>
                <a:uFillTx/>
                <a:latin typeface="+mn-lt"/>
                <a:ea typeface="宋体" pitchFamily="2" charset="-122"/>
                <a:cs typeface="Arial"/>
                <a:sym typeface="Wingdings" charset="2"/>
              </a:rPr>
              <a:t>第五级</a:t>
            </a:r>
          </a:p>
        </p:txBody>
      </p:sp>
      <p:sp>
        <p:nvSpPr>
          <p:cNvPr id="5" name="Rectangle 8">
            <a:extLst>
              <a:ext uri="{FF2B5EF4-FFF2-40B4-BE49-F238E27FC236}">
                <a16:creationId xmlns:a16="http://schemas.microsoft.com/office/drawing/2014/main" id="{C28653E3-2D5A-4A81-8BF0-48871A335A2E}"/>
              </a:ext>
            </a:extLst>
          </p:cNvPr>
          <p:cNvSpPr>
            <a:spLocks noGrp="1" noChangeArrowheads="1"/>
          </p:cNvSpPr>
          <p:nvPr>
            <p:ph type="dt" sz="half" idx="10"/>
          </p:nvPr>
        </p:nvSpPr>
        <p:spPr/>
        <p:txBody>
          <a:bodyPr/>
          <a:lstStyle>
            <a:defPPr>
              <a:defRPr lang="en-US"/>
            </a:defPPr>
            <a:lvl1pPr algn="l" rtl="0" eaLnBrk="0" fontAlgn="base" hangingPunct="0">
              <a:spcBef>
                <a:spcPct val="0"/>
              </a:spcBef>
              <a:spcAft>
                <a:spcPct val="0"/>
              </a:spcAft>
              <a:defRPr kumimoji="0" sz="1200" b="0" i="0" u="none" strike="noStrike" kern="1200" cap="none" spc="0" normalizeH="0" baseline="0" noProof="0">
                <a:solidFill>
                  <a:schemeClr val="tx1"/>
                </a:solidFill>
                <a:uLnTx/>
                <a:uFillTx/>
                <a:latin typeface="+mn-ea"/>
                <a:ea typeface="宋体" pitchFamily="2" charset="-122"/>
                <a:cs typeface="+mn-cs"/>
                <a:sym typeface="Wingdings" charset="2"/>
              </a:defRPr>
            </a:lvl1pPr>
            <a:lvl2pPr marL="4572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2pPr>
            <a:lvl3pPr marL="9144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3pPr>
            <a:lvl4pPr marL="13716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4pPr>
            <a:lvl5pPr marL="18288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5pPr>
            <a:lvl6pPr marL="22860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6pPr>
            <a:lvl7pPr marL="27432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7pPr>
            <a:lvl8pPr marL="32004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8pPr>
            <a:lvl9pPr marL="36576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9pPr>
          </a:lstStyle>
          <a:p>
            <a:pPr algn="l" fontAlgn="base">
              <a:spcBef>
                <a:spcPct val="0"/>
              </a:spcBef>
              <a:spcAft>
                <a:spcPct val="0"/>
              </a:spcAft>
              <a:buNone/>
              <a:defRPr kumimoji="0" b="0" i="0" normalizeH="0" noProof="0">
                <a:uLnTx/>
                <a:uFillTx/>
                <a:latin typeface="Verdana" panose="020b0604030504040204" pitchFamily="34" charset="0"/>
                <a:ea typeface="宋体" pitchFamily="2" charset="-122"/>
                <a:cs typeface="+mn-cs"/>
              </a:defRPr>
            </a:pPr>
            <a:endParaRPr lang="en-US" altLang="zh-CN"/>
          </a:p>
        </p:txBody>
      </p:sp>
      <p:sp>
        <p:nvSpPr>
          <p:cNvPr id="6" name="Rectangle 9">
            <a:extLst>
              <a:ext uri="{FF2B5EF4-FFF2-40B4-BE49-F238E27FC236}">
                <a16:creationId xmlns:a16="http://schemas.microsoft.com/office/drawing/2014/main" id="{FE6A11CD-89BE-4BE0-89AA-4373EBC2523C}"/>
              </a:ext>
            </a:extLst>
          </p:cNvPr>
          <p:cNvSpPr>
            <a:spLocks noGrp="1" noChangeArrowheads="1"/>
          </p:cNvSpPr>
          <p:nvPr>
            <p:ph type="ftr" sz="quarter" idx="11"/>
          </p:nvPr>
        </p:nvSpPr>
        <p:spPr/>
        <p:txBody>
          <a:bodyPr/>
          <a:lstStyle>
            <a:defPPr>
              <a:defRPr lang="en-US"/>
            </a:defPPr>
            <a:lvl1pPr algn="l" rtl="0" eaLnBrk="0" fontAlgn="base" hangingPunct="0">
              <a:spcBef>
                <a:spcPct val="0"/>
              </a:spcBef>
              <a:spcAft>
                <a:spcPct val="0"/>
              </a:spcAft>
              <a:defRPr kumimoji="0" sz="1200" b="0" i="0" u="none" strike="noStrike" kern="1200" cap="none" spc="0" normalizeH="0" baseline="0" noProof="0">
                <a:solidFill>
                  <a:schemeClr val="tx1"/>
                </a:solidFill>
                <a:uLnTx/>
                <a:uFillTx/>
                <a:latin typeface="+mn-ea"/>
                <a:ea typeface="宋体" pitchFamily="2" charset="-122"/>
                <a:cs typeface="+mn-cs"/>
                <a:sym typeface="Wingdings" charset="2"/>
              </a:defRPr>
            </a:lvl1pPr>
            <a:lvl2pPr marL="4572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2pPr>
            <a:lvl3pPr marL="9144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3pPr>
            <a:lvl4pPr marL="13716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4pPr>
            <a:lvl5pPr marL="18288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5pPr>
            <a:lvl6pPr marL="22860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6pPr>
            <a:lvl7pPr marL="27432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7pPr>
            <a:lvl8pPr marL="32004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8pPr>
            <a:lvl9pPr marL="36576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9pPr>
          </a:lstStyle>
          <a:p>
            <a:pPr algn="l" fontAlgn="base">
              <a:spcBef>
                <a:spcPct val="0"/>
              </a:spcBef>
              <a:spcAft>
                <a:spcPct val="0"/>
              </a:spcAft>
              <a:buNone/>
              <a:defRPr kumimoji="0" b="0" i="0" normalizeH="0" noProof="0">
                <a:uLnTx/>
                <a:uFillTx/>
                <a:latin typeface="Verdana" panose="020b0604030504040204" pitchFamily="34" charset="0"/>
                <a:ea typeface="宋体" pitchFamily="2" charset="-122"/>
                <a:cs typeface="+mn-cs"/>
              </a:defRPr>
            </a:pPr>
            <a:r>
              <a:rPr kumimoji="0" lang="en-US" altLang="zh-CN" b="0" i="0" normalizeH="0" noProof="0">
                <a:uLnTx/>
                <a:uFillTx/>
                <a:latin typeface="Verdana" panose="020b0604030504040204" pitchFamily="34" charset="0"/>
                <a:ea typeface="宋体" pitchFamily="2" charset="-122"/>
                <a:cs typeface="+mn-cs"/>
              </a:rPr>
              <a:t>广州雅耀电器有限公司培训教材   编制: 李明辉</a:t>
            </a:r>
          </a:p>
        </p:txBody>
      </p:sp>
      <p:sp>
        <p:nvSpPr>
          <p:cNvPr id="7" name="Rectangle 10">
            <a:extLst>
              <a:ext uri="{FF2B5EF4-FFF2-40B4-BE49-F238E27FC236}">
                <a16:creationId xmlns:a16="http://schemas.microsoft.com/office/drawing/2014/main" id="{10B1DB22-7D99-49E5-9F91-02FB971E2C06}"/>
              </a:ext>
            </a:extLst>
          </p:cNvPr>
          <p:cNvSpPr>
            <a:spLocks noGrp="1" noChangeArrowheads="1"/>
          </p:cNvSpPr>
          <p:nvPr>
            <p:ph type="sldNum" sz="quarter" idx="12"/>
          </p:nvPr>
        </p:nvSpPr>
        <p:spPr/>
        <p:txBody>
          <a:bodyPr/>
          <a:lstStyle>
            <a:defPPr>
              <a:defRPr lang="en-US"/>
            </a:defPPr>
            <a:lvl1pPr algn="l" rtl="0" eaLnBrk="0" fontAlgn="base" hangingPunct="0">
              <a:spcBef>
                <a:spcPct val="0"/>
              </a:spcBef>
              <a:spcAft>
                <a:spcPct val="0"/>
              </a:spcAft>
              <a:defRPr kumimoji="0" sz="1200" b="0" i="0" u="none" strike="noStrike" kern="1200" cap="none" spc="0" normalizeH="0" baseline="0" noProof="0">
                <a:solidFill>
                  <a:schemeClr val="tx1"/>
                </a:solidFill>
                <a:uLnTx/>
                <a:uFillTx/>
                <a:latin typeface="宋体" panose="02010600030101010101" pitchFamily="2" charset="-122"/>
                <a:ea typeface="宋体" pitchFamily="2" charset="-122"/>
                <a:cs typeface="+mn-cs"/>
                <a:sym typeface="Wingdings" charset="2"/>
              </a:defRPr>
            </a:lvl1pPr>
            <a:lvl2pPr marL="4572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2pPr>
            <a:lvl3pPr marL="9144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3pPr>
            <a:lvl4pPr marL="13716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4pPr>
            <a:lvl5pPr marL="18288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5pPr>
            <a:lvl6pPr marL="22860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6pPr>
            <a:lvl7pPr marL="27432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7pPr>
            <a:lvl8pPr marL="32004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8pPr>
            <a:lvl9pPr marL="36576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9pPr>
          </a:lstStyle>
          <a:p>
            <a:pPr algn="l" fontAlgn="base">
              <a:spcBef>
                <a:spcPct val="0"/>
              </a:spcBef>
              <a:spcAft>
                <a:spcPct val="0"/>
              </a:spcAft>
              <a:buNone/>
              <a:defRPr kumimoji="0" b="0" i="0" normalizeH="0" noProof="0">
                <a:uLnTx/>
                <a:uFillTx/>
                <a:latin typeface="Verdana" panose="020b0604030504040204" pitchFamily="34" charset="0"/>
                <a:ea typeface="宋体" pitchFamily="2" charset="-122"/>
                <a:cs typeface="+mn-cs"/>
              </a:defRPr>
            </a:pPr>
            <a:fld id="{27D8A0AE-485A-46B3-945E-81901719EC5E}" type="slidenum">
              <a:rPr kumimoji="0" lang="zh-CN" altLang="en-US" b="0" i="0" normalizeH="0" noProof="0">
                <a:uLnTx/>
                <a:uFillTx/>
                <a:latin typeface="Verdana" panose="020b0604030504040204" pitchFamily="34" charset="0"/>
                <a:ea typeface="宋体" pitchFamily="2" charset="-122"/>
                <a:cs typeface="+mn-cs"/>
              </a:rPr>
              <a:pPr>
                <a:defRPr/>
              </a:pPr>
              <a:t>‹#›</a:t>
            </a:fld>
            <a:endParaRPr lang="en-US" altLang="zh-CN"/>
          </a:p>
        </p:txBody>
      </p:sp>
    </p:spTree>
    <p:extLst>
      <p:ext uri="{BB962C8B-B14F-4D97-AF65-F5344CB8AC3E}">
        <p14:creationId xmlns:p14="http://schemas.microsoft.com/office/powerpoint/2010/main" val="4216670181"/>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dgm" preserve="1">
  <p:cSld name="标题和图示或组织结构图">
    <p:spTree>
      <p:nvGrpSpPr>
        <p:cNvPr id="1" name=""/>
        <p:cNvGrpSpPr/>
        <p:nvPr/>
      </p:nvGrpSpPr>
      <p:grpSpPr>
        <a:xfrm>
          <a:off x="0" y="0"/>
          <a:ext cx="0" cy="0"/>
        </a:xfrm>
      </p:grpSpPr>
      <p:sp>
        <p:nvSpPr>
          <p:cNvPr id="2" name="标题 1"/>
          <p:cNvSpPr>
            <a:spLocks noGrp="1"/>
          </p:cNvSpPr>
          <p:nvPr>
            <p:ph type="title"/>
          </p:nvPr>
        </p:nvSpPr>
        <p:spPr>
          <a:xfrm>
            <a:off x="1484313" y="301625"/>
            <a:ext cx="7923212" cy="1143000"/>
          </a:xfrm>
        </p:spPr>
        <p:txBody>
          <a:bodyPr/>
          <a:lstStyle>
            <a:lvl1pPr>
              <a:defRPr kumimoji="0" sz="4400" b="0" i="0" u="none" strike="noStrike" kern="1200" cap="none" spc="0" normalizeH="0" baseline="0" noProof="0">
                <a:solidFill>
                  <a:schemeClr val="tx2"/>
                </a:solidFill>
                <a:uLnTx/>
                <a:uFillTx/>
                <a:latin typeface="+mj-lt"/>
                <a:ea typeface="+mj-ea"/>
                <a:cs typeface="+mj-cs"/>
                <a:sym typeface="Wingdings" charset="2"/>
              </a:defRPr>
            </a:lvl1pPr>
            <a:lvl2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2pPr>
            <a:lvl3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3pPr>
            <a:lvl4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4pPr>
            <a:lvl5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5pPr>
            <a:lvl6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6pPr>
            <a:lvl7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7pPr>
            <a:lvl8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8pPr>
            <a:lvl9pPr>
              <a:defRPr kumimoji="0" sz="4400" b="0" i="0" u="none" strike="noStrike" kern="1200" cap="none" spc="0" normalizeH="0" baseline="0" noProof="0">
                <a:solidFill>
                  <a:schemeClr val="tx2"/>
                </a:solidFill>
                <a:uLnTx/>
                <a:uFillTx/>
                <a:latin typeface="Arial"/>
                <a:ea typeface="华文新魏" pitchFamily="2" charset="-122"/>
                <a:cs typeface="Arial"/>
                <a:sym typeface="Wingdings" charset="2"/>
              </a:defRPr>
            </a:lvl9pPr>
          </a:lstStyle>
          <a:p>
            <a:pPr marL="0" marR="0" lvl="0" indent="0" algn="l" defTabSz="914400" fontAlgn="base">
              <a:lnSpc>
                <a:spcPct val="100000"/>
              </a:lnSpc>
              <a:spcBef>
                <a:spcPct val="0"/>
              </a:spcBef>
              <a:spcAft>
                <a:spcPct val="0"/>
              </a:spcAft>
              <a:buSzTx/>
              <a:buNone/>
              <a:defRPr kumimoji="0" sz="3200" b="1" i="0" u="none" strike="noStrike" kern="1200" cap="none" spc="0" normalizeH="0" baseline="0" noProof="0">
                <a:ln w="9525" cap="flat" cmpd="sng" algn="ctr">
                  <a:noFill/>
                  <a:prstDash val="solid"/>
                  <a:round/>
                  <a:headEnd type="none" w="med" len="med"/>
                  <a:tailEnd type="none" w="med" len="med"/>
                </a:ln>
                <a:solidFill>
                  <a:srgbClr val="808080"/>
                </a:solidFill>
                <a:uLnTx/>
                <a:uFillTx/>
                <a:latin typeface="微软雅黑" pitchFamily="34" charset="-122"/>
                <a:ea typeface="微软雅黑" pitchFamily="34" charset="-122"/>
                <a:cs typeface="+mj-cs"/>
                <a:sym typeface="Wingdings" charset="2"/>
              </a:defRPr>
            </a:pPr>
            <a:r>
              <a:rPr kumimoji="0" lang="zh-CN" altLang="en-US" sz="3200" b="1" i="0" u="none" strike="noStrike" kern="1200" cap="none" spc="0" normalizeH="0" baseline="0" noProof="0">
                <a:ln w="9525" cap="flat" cmpd="sng" algn="ctr">
                  <a:noFill/>
                  <a:prstDash val="solid"/>
                  <a:round/>
                  <a:headEnd type="none" w="med" len="med"/>
                  <a:tailEnd type="none" w="med" len="med"/>
                </a:ln>
                <a:solidFill>
                  <a:srgbClr val="808080"/>
                </a:solidFill>
                <a:uLnTx/>
                <a:uFillTx/>
                <a:latin typeface="微软雅黑" pitchFamily="34" charset="-122"/>
                <a:ea typeface="微软雅黑" pitchFamily="34" charset="-122"/>
                <a:cs typeface="+mj-cs"/>
                <a:sym typeface="Wingdings" charset="2"/>
              </a:rPr>
              <a:t>单击此处编辑母版标题样式</a:t>
            </a:r>
          </a:p>
        </p:txBody>
      </p:sp>
      <p:sp>
        <p:nvSpPr>
          <p:cNvPr id="3" name="SmartArt 占位符 2"/>
          <p:cNvSpPr>
            <a:spLocks noGrp="1"/>
          </p:cNvSpPr>
          <p:nvPr>
            <p:ph type="dgm" idx="1"/>
          </p:nvPr>
        </p:nvSpPr>
        <p:spPr>
          <a:xfrm>
            <a:off x="1484313" y="1827213"/>
            <a:ext cx="7923212" cy="4114800"/>
          </a:xfrm>
        </p:spPr>
        <p:txBody>
          <a:bodyPr/>
          <a:lstStyle>
            <a:lvl1pPr>
              <a:defRPr kumimoji="0" sz="2900" b="0" i="0" u="none" strike="noStrike" kern="1200" cap="none" spc="0" normalizeH="0" baseline="0" noProof="0">
                <a:solidFill>
                  <a:schemeClr val="tx1"/>
                </a:solidFill>
                <a:uLnTx/>
                <a:uFillTx/>
                <a:latin typeface="+mn-lt"/>
                <a:ea typeface="+mn-ea"/>
                <a:cs typeface="+mn-cs"/>
                <a:sym typeface="Wingdings" charset="2"/>
              </a:defRPr>
            </a:lvl1pPr>
            <a:lvl2pPr>
              <a:defRPr kumimoji="0" sz="2500" b="0" i="0" u="none" strike="noStrike" kern="1200" cap="none" spc="0" normalizeH="0" baseline="0" noProof="0">
                <a:solidFill>
                  <a:schemeClr val="tx1"/>
                </a:solidFill>
                <a:uLnTx/>
                <a:uFillTx/>
                <a:latin typeface="+mn-lt"/>
                <a:ea typeface="+mn-ea"/>
                <a:cs typeface="Arial"/>
                <a:sym typeface="Wingdings" charset="2"/>
              </a:defRPr>
            </a:lvl2pPr>
            <a:lvl3pPr>
              <a:defRPr kumimoji="0" sz="2200" b="0" i="0" u="none" strike="noStrike" kern="1200" cap="none" spc="0" normalizeH="0" baseline="0" noProof="0">
                <a:solidFill>
                  <a:schemeClr val="tx1"/>
                </a:solidFill>
                <a:uLnTx/>
                <a:uFillTx/>
                <a:latin typeface="+mn-lt"/>
                <a:ea typeface="+mn-ea"/>
                <a:cs typeface="Arial"/>
                <a:sym typeface="Wingdings" charset="2"/>
              </a:defRPr>
            </a:lvl3pPr>
            <a:lvl4pPr>
              <a:defRPr kumimoji="0" sz="1900" b="0" i="0" u="none" strike="noStrike" kern="1200" cap="none" spc="0" normalizeH="0" baseline="0" noProof="0">
                <a:solidFill>
                  <a:schemeClr val="tx1"/>
                </a:solidFill>
                <a:uLnTx/>
                <a:uFillTx/>
                <a:latin typeface="+mn-lt"/>
                <a:ea typeface="+mn-ea"/>
                <a:cs typeface="Arial"/>
                <a:sym typeface="Wingdings" charset="2"/>
              </a:defRPr>
            </a:lvl4pPr>
            <a:lvl5pPr>
              <a:defRPr kumimoji="0" sz="1900" b="0" i="0" u="none" strike="noStrike" kern="1200" cap="none" spc="0" normalizeH="0" baseline="0" noProof="0">
                <a:solidFill>
                  <a:schemeClr val="tx1"/>
                </a:solidFill>
                <a:uLnTx/>
                <a:uFillTx/>
                <a:latin typeface="+mn-lt"/>
                <a:ea typeface="+mn-ea"/>
                <a:cs typeface="Arial"/>
                <a:sym typeface="Wingdings" charset="2"/>
              </a:defRPr>
            </a:lvl5pPr>
            <a:lvl6pPr>
              <a:defRPr kumimoji="0" sz="1900" b="0" i="0" u="none" strike="noStrike" kern="1200" cap="none" spc="0" normalizeH="0" baseline="0" noProof="0">
                <a:solidFill>
                  <a:schemeClr val="tx1"/>
                </a:solidFill>
                <a:uLnTx/>
                <a:uFillTx/>
                <a:latin typeface="+mn-lt"/>
                <a:ea typeface="+mn-ea"/>
                <a:cs typeface="Arial"/>
                <a:sym typeface="Wingdings" charset="2"/>
              </a:defRPr>
            </a:lvl6pPr>
            <a:lvl7pPr>
              <a:defRPr kumimoji="0" sz="1900" b="0" i="0" u="none" strike="noStrike" kern="1200" cap="none" spc="0" normalizeH="0" baseline="0" noProof="0">
                <a:solidFill>
                  <a:schemeClr val="tx1"/>
                </a:solidFill>
                <a:uLnTx/>
                <a:uFillTx/>
                <a:latin typeface="+mn-lt"/>
                <a:ea typeface="+mn-ea"/>
                <a:cs typeface="Arial"/>
                <a:sym typeface="Wingdings" charset="2"/>
              </a:defRPr>
            </a:lvl7pPr>
            <a:lvl8pPr>
              <a:defRPr kumimoji="0" sz="1900" b="0" i="0" u="none" strike="noStrike" kern="1200" cap="none" spc="0" normalizeH="0" baseline="0" noProof="0">
                <a:solidFill>
                  <a:schemeClr val="tx1"/>
                </a:solidFill>
                <a:uLnTx/>
                <a:uFillTx/>
                <a:latin typeface="+mn-lt"/>
                <a:ea typeface="+mn-ea"/>
                <a:cs typeface="Arial"/>
                <a:sym typeface="Wingdings" charset="2"/>
              </a:defRPr>
            </a:lvl8pPr>
            <a:lvl9pPr>
              <a:defRPr kumimoji="0" sz="1900" b="0" i="0" u="none" strike="noStrike" kern="1200" cap="none" spc="0" normalizeH="0" baseline="0" noProof="0">
                <a:solidFill>
                  <a:schemeClr val="tx1"/>
                </a:solidFill>
                <a:uLnTx/>
                <a:uFillTx/>
                <a:latin typeface="+mn-lt"/>
                <a:ea typeface="+mn-ea"/>
                <a:cs typeface="Arial"/>
                <a:sym typeface="Wingdings" charset="2"/>
              </a:defRPr>
            </a:lvl9pPr>
          </a:lstStyle>
          <a:p>
            <a:pPr marL="342900" marR="0" lvl="0" indent="-342900" algn="l" defTabSz="914400" fontAlgn="base">
              <a:lnSpc>
                <a:spcPct val="100000"/>
              </a:lnSpc>
              <a:spcBef>
                <a:spcPct val="20000"/>
              </a:spcBef>
              <a:spcAft>
                <a:spcPct val="0"/>
              </a:spcAft>
              <a:buSzPct val="75000"/>
              <a:buChar char="u"/>
              <a:defRPr kumimoji="0" sz="2800" b="1" i="0" u="none" strike="noStrike" kern="1200" cap="none" spc="0" normalizeH="0" baseline="0" noProof="0">
                <a:ln w="9525" cap="flat" cmpd="sng" algn="ctr">
                  <a:noFill/>
                  <a:prstDash val="solid"/>
                  <a:round/>
                  <a:headEnd type="none" w="med" len="med"/>
                  <a:tailEnd type="none" w="med" len="med"/>
                </a:ln>
                <a:solidFill>
                  <a:srgbClr val="003399"/>
                </a:solidFill>
                <a:uLnTx/>
                <a:uFillTx/>
                <a:latin typeface="微软雅黑" pitchFamily="34" charset="-122"/>
                <a:ea typeface="微软雅黑" pitchFamily="34" charset="-122"/>
                <a:cs typeface="+mn-cs"/>
                <a:sym typeface="Wingdings" charset="2"/>
              </a:defRPr>
            </a:pPr>
            <a:endParaRPr lang="zh-CN" altLang="en-US" noProof="0"/>
          </a:p>
        </p:txBody>
      </p:sp>
      <p:sp>
        <p:nvSpPr>
          <p:cNvPr id="4" name="Rectangle 8">
            <a:extLst>
              <a:ext uri="{FF2B5EF4-FFF2-40B4-BE49-F238E27FC236}">
                <a16:creationId xmlns:a16="http://schemas.microsoft.com/office/drawing/2014/main" id="{48A7F869-B210-42F1-9C45-D13FE2605A3B}"/>
              </a:ext>
            </a:extLst>
          </p:cNvPr>
          <p:cNvSpPr>
            <a:spLocks noGrp="1" noChangeArrowheads="1"/>
          </p:cNvSpPr>
          <p:nvPr>
            <p:ph type="dt" sz="half" idx="10"/>
          </p:nvPr>
        </p:nvSpPr>
        <p:spPr/>
        <p:txBody>
          <a:bodyPr/>
          <a:lstStyle>
            <a:defPPr>
              <a:defRPr lang="en-US"/>
            </a:defPPr>
            <a:lvl1pPr algn="l" rtl="0" eaLnBrk="0" fontAlgn="base" hangingPunct="0">
              <a:spcBef>
                <a:spcPct val="0"/>
              </a:spcBef>
              <a:spcAft>
                <a:spcPct val="0"/>
              </a:spcAft>
              <a:defRPr kumimoji="0" sz="1200" b="0" i="0" u="none" strike="noStrike" kern="1200" cap="none" spc="0" normalizeH="0" baseline="0" noProof="0">
                <a:solidFill>
                  <a:schemeClr val="tx1"/>
                </a:solidFill>
                <a:uLnTx/>
                <a:uFillTx/>
                <a:latin typeface="+mn-ea"/>
                <a:ea typeface="宋体" pitchFamily="2" charset="-122"/>
                <a:cs typeface="+mn-cs"/>
                <a:sym typeface="Wingdings" charset="2"/>
              </a:defRPr>
            </a:lvl1pPr>
            <a:lvl2pPr marL="4572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2pPr>
            <a:lvl3pPr marL="9144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3pPr>
            <a:lvl4pPr marL="13716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4pPr>
            <a:lvl5pPr marL="18288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5pPr>
            <a:lvl6pPr marL="22860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6pPr>
            <a:lvl7pPr marL="27432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7pPr>
            <a:lvl8pPr marL="32004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8pPr>
            <a:lvl9pPr marL="36576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9pPr>
          </a:lstStyle>
          <a:p>
            <a:pPr algn="l" fontAlgn="base">
              <a:spcBef>
                <a:spcPct val="0"/>
              </a:spcBef>
              <a:spcAft>
                <a:spcPct val="0"/>
              </a:spcAft>
              <a:buNone/>
              <a:defRPr kumimoji="0" b="0" i="0" normalizeH="0" noProof="0">
                <a:uLnTx/>
                <a:uFillTx/>
                <a:latin typeface="Verdana" panose="020b0604030504040204" pitchFamily="34" charset="0"/>
                <a:ea typeface="宋体" pitchFamily="2" charset="-122"/>
                <a:cs typeface="+mn-cs"/>
              </a:defRPr>
            </a:pPr>
            <a:endParaRPr lang="en-US" altLang="zh-CN"/>
          </a:p>
        </p:txBody>
      </p:sp>
      <p:sp>
        <p:nvSpPr>
          <p:cNvPr id="5" name="Rectangle 9">
            <a:extLst>
              <a:ext uri="{FF2B5EF4-FFF2-40B4-BE49-F238E27FC236}">
                <a16:creationId xmlns:a16="http://schemas.microsoft.com/office/drawing/2014/main" id="{12C26089-6E4E-4817-A452-2312A15E8BEF}"/>
              </a:ext>
            </a:extLst>
          </p:cNvPr>
          <p:cNvSpPr>
            <a:spLocks noGrp="1" noChangeArrowheads="1"/>
          </p:cNvSpPr>
          <p:nvPr>
            <p:ph type="ftr" sz="quarter" idx="11"/>
          </p:nvPr>
        </p:nvSpPr>
        <p:spPr/>
        <p:txBody>
          <a:bodyPr/>
          <a:lstStyle>
            <a:defPPr>
              <a:defRPr lang="en-US"/>
            </a:defPPr>
            <a:lvl1pPr algn="l" rtl="0" eaLnBrk="0" fontAlgn="base" hangingPunct="0">
              <a:spcBef>
                <a:spcPct val="0"/>
              </a:spcBef>
              <a:spcAft>
                <a:spcPct val="0"/>
              </a:spcAft>
              <a:defRPr kumimoji="0" sz="1200" b="0" i="0" u="none" strike="noStrike" kern="1200" cap="none" spc="0" normalizeH="0" baseline="0" noProof="0">
                <a:solidFill>
                  <a:schemeClr val="tx1"/>
                </a:solidFill>
                <a:uLnTx/>
                <a:uFillTx/>
                <a:latin typeface="+mn-ea"/>
                <a:ea typeface="宋体" pitchFamily="2" charset="-122"/>
                <a:cs typeface="+mn-cs"/>
                <a:sym typeface="Wingdings" charset="2"/>
              </a:defRPr>
            </a:lvl1pPr>
            <a:lvl2pPr marL="4572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2pPr>
            <a:lvl3pPr marL="9144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3pPr>
            <a:lvl4pPr marL="13716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4pPr>
            <a:lvl5pPr marL="18288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5pPr>
            <a:lvl6pPr marL="22860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6pPr>
            <a:lvl7pPr marL="27432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7pPr>
            <a:lvl8pPr marL="32004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8pPr>
            <a:lvl9pPr marL="36576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9pPr>
          </a:lstStyle>
          <a:p>
            <a:pPr algn="l" fontAlgn="base">
              <a:spcBef>
                <a:spcPct val="0"/>
              </a:spcBef>
              <a:spcAft>
                <a:spcPct val="0"/>
              </a:spcAft>
              <a:buNone/>
              <a:defRPr kumimoji="0" b="0" i="0" normalizeH="0" noProof="0">
                <a:uLnTx/>
                <a:uFillTx/>
                <a:latin typeface="Verdana" panose="020b0604030504040204" pitchFamily="34" charset="0"/>
                <a:ea typeface="宋体" pitchFamily="2" charset="-122"/>
                <a:cs typeface="+mn-cs"/>
              </a:defRPr>
            </a:pPr>
            <a:r>
              <a:rPr kumimoji="0" lang="en-US" altLang="zh-CN" b="0" i="0" normalizeH="0" noProof="0">
                <a:uLnTx/>
                <a:uFillTx/>
                <a:latin typeface="Verdana" panose="020b0604030504040204" pitchFamily="34" charset="0"/>
                <a:ea typeface="宋体" pitchFamily="2" charset="-122"/>
                <a:cs typeface="+mn-cs"/>
              </a:rPr>
              <a:t>广州雅耀电器有限公司培训教材   编制: 李明辉</a:t>
            </a:r>
          </a:p>
        </p:txBody>
      </p:sp>
      <p:sp>
        <p:nvSpPr>
          <p:cNvPr id="6" name="Rectangle 10">
            <a:extLst>
              <a:ext uri="{FF2B5EF4-FFF2-40B4-BE49-F238E27FC236}">
                <a16:creationId xmlns:a16="http://schemas.microsoft.com/office/drawing/2014/main" id="{18F825D2-17EF-4940-B141-CF3D71943FBA}"/>
              </a:ext>
            </a:extLst>
          </p:cNvPr>
          <p:cNvSpPr>
            <a:spLocks noGrp="1" noChangeArrowheads="1"/>
          </p:cNvSpPr>
          <p:nvPr>
            <p:ph type="sldNum" sz="quarter" idx="12"/>
          </p:nvPr>
        </p:nvSpPr>
        <p:spPr/>
        <p:txBody>
          <a:bodyPr/>
          <a:lstStyle>
            <a:defPPr>
              <a:defRPr lang="en-US"/>
            </a:defPPr>
            <a:lvl1pPr algn="l" rtl="0" eaLnBrk="0" fontAlgn="base" hangingPunct="0">
              <a:spcBef>
                <a:spcPct val="0"/>
              </a:spcBef>
              <a:spcAft>
                <a:spcPct val="0"/>
              </a:spcAft>
              <a:defRPr kumimoji="0" sz="1200" b="0" i="0" u="none" strike="noStrike" kern="1200" cap="none" spc="0" normalizeH="0" baseline="0" noProof="0">
                <a:solidFill>
                  <a:schemeClr val="tx1"/>
                </a:solidFill>
                <a:uLnTx/>
                <a:uFillTx/>
                <a:latin typeface="宋体" panose="02010600030101010101" pitchFamily="2" charset="-122"/>
                <a:ea typeface="宋体" pitchFamily="2" charset="-122"/>
                <a:cs typeface="+mn-cs"/>
                <a:sym typeface="Wingdings" charset="2"/>
              </a:defRPr>
            </a:lvl1pPr>
            <a:lvl2pPr marL="4572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2pPr>
            <a:lvl3pPr marL="9144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3pPr>
            <a:lvl4pPr marL="13716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4pPr>
            <a:lvl5pPr marL="1828800" algn="l" rtl="0" eaLnBrk="0" fontAlgn="base" hangingPunct="0">
              <a:spcBef>
                <a:spcPct val="0"/>
              </a:spcBef>
              <a:spcAft>
                <a:spcPct val="0"/>
              </a:spcAft>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5pPr>
            <a:lvl6pPr marL="22860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6pPr>
            <a:lvl7pPr marL="27432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7pPr>
            <a:lvl8pPr marL="32004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8pPr>
            <a:lvl9pPr marL="3657600" algn="l" defTabSz="914400" rtl="0" eaLnBrk="1" latinLnBrk="0" hangingPunct="1">
              <a:defRPr kumimoji="0" sz="1800" b="0" i="0" u="none" strike="noStrike" kern="1200" cap="none" spc="0" normalizeH="0" baseline="0" noProof="0">
                <a:solidFill>
                  <a:schemeClr val="tx1"/>
                </a:solidFill>
                <a:uLnTx/>
                <a:uFillTx/>
                <a:latin typeface="Verdana" panose="020b0604030504040204" pitchFamily="34" charset="0"/>
                <a:ea typeface="宋体" pitchFamily="2" charset="-122"/>
                <a:cs typeface="+mn-cs"/>
                <a:sym typeface="Wingdings" charset="2"/>
              </a:defRPr>
            </a:lvl9pPr>
          </a:lstStyle>
          <a:p>
            <a:pPr algn="l" fontAlgn="base">
              <a:spcBef>
                <a:spcPct val="0"/>
              </a:spcBef>
              <a:spcAft>
                <a:spcPct val="0"/>
              </a:spcAft>
              <a:buNone/>
              <a:defRPr kumimoji="0" b="0" i="0" normalizeH="0" noProof="0">
                <a:uLnTx/>
                <a:uFillTx/>
                <a:latin typeface="Verdana" panose="020b0604030504040204" pitchFamily="34" charset="0"/>
                <a:ea typeface="宋体" pitchFamily="2" charset="-122"/>
                <a:cs typeface="+mn-cs"/>
              </a:defRPr>
            </a:pPr>
            <a:fld id="{A3F2972A-E40F-4601-953A-E04E75A36AF4}" type="slidenum">
              <a:rPr kumimoji="0" lang="zh-CN" altLang="en-US" b="0" i="0" normalizeH="0" noProof="0">
                <a:uLnTx/>
                <a:uFillTx/>
                <a:latin typeface="Verdana" panose="020b0604030504040204" pitchFamily="34" charset="0"/>
                <a:ea typeface="宋体" pitchFamily="2" charset="-122"/>
                <a:cs typeface="+mn-cs"/>
              </a:rPr>
              <a:pPr>
                <a:defRPr/>
              </a:pPr>
              <a:t>‹#›</a:t>
            </a:fld>
            <a:endParaRPr lang="en-US" altLang="zh-CN"/>
          </a:p>
        </p:txBody>
      </p:sp>
    </p:spTree>
    <p:extLst>
      <p:ext uri="{BB962C8B-B14F-4D97-AF65-F5344CB8AC3E}">
        <p14:creationId xmlns:p14="http://schemas.microsoft.com/office/powerpoint/2010/main" val="2614986618"/>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26" name="Rectangle 2"/>
          <p:cNvSpPr>
            <a:spLocks noGrp="1" noChangeArrowheads="1"/>
          </p:cNvSpPr>
          <p:nvPr>
            <p:ph type="title"/>
          </p:nvPr>
        </p:nvSpPr>
        <p:spPr bwMode="auto">
          <a:xfrm>
            <a:off x="428596" y="-24"/>
            <a:ext cx="7570787" cy="706437"/>
          </a:xfrm>
          <a:prstGeom prst="rect">
            <a:avLst/>
          </a:prstGeom>
          <a:noFill/>
          <a:ln w="9525">
            <a:noFill/>
            <a:miter lim="800000"/>
          </a:ln>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1027" name="Rectangle 3"/>
          <p:cNvSpPr>
            <a:spLocks noGrp="1" noChangeArrowheads="1"/>
          </p:cNvSpPr>
          <p:nvPr>
            <p:ph type="body" idx="1"/>
          </p:nvPr>
        </p:nvSpPr>
        <p:spPr bwMode="auto">
          <a:xfrm>
            <a:off x="714348" y="857232"/>
            <a:ext cx="7818092" cy="5308072"/>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751" r:id="rId13"/>
  </p:sldLayoutIdLst>
  <p:transition/>
  <p:timing/>
  <p:hf hdr="0" ftr="0" dt="0"/>
  <p:txStyles>
    <p:titleStyle>
      <a:lvl1pPr algn="l" rtl="0" eaLnBrk="1" fontAlgn="base" hangingPunct="1">
        <a:spcBef>
          <a:spcPct val="0"/>
        </a:spcBef>
        <a:spcAft>
          <a:spcPct val="0"/>
        </a:spcAft>
        <a:defRPr sz="3200" b="1">
          <a:solidFill>
            <a:schemeClr val="bg2"/>
          </a:solidFill>
          <a:latin typeface="微软雅黑" pitchFamily="34" charset="-122"/>
          <a:ea typeface="微软雅黑" pitchFamily="34" charset="-122"/>
          <a:cs typeface="+mj-cs"/>
        </a:defRPr>
      </a:lvl1pPr>
      <a:lvl2pPr algn="l" rtl="0" eaLnBrk="1" fontAlgn="base" hangingPunct="1">
        <a:spcBef>
          <a:spcPct val="0"/>
        </a:spcBef>
        <a:spcAft>
          <a:spcPct val="0"/>
        </a:spcAft>
        <a:defRPr sz="3200" b="1">
          <a:solidFill>
            <a:schemeClr val="bg2"/>
          </a:solidFill>
          <a:latin typeface="Arial"/>
          <a:ea typeface="黑体" pitchFamily="2" charset="-122"/>
        </a:defRPr>
      </a:lvl2pPr>
      <a:lvl3pPr algn="l" rtl="0" eaLnBrk="1" fontAlgn="base" hangingPunct="1">
        <a:spcBef>
          <a:spcPct val="0"/>
        </a:spcBef>
        <a:spcAft>
          <a:spcPct val="0"/>
        </a:spcAft>
        <a:defRPr sz="3200" b="1">
          <a:solidFill>
            <a:schemeClr val="bg2"/>
          </a:solidFill>
          <a:latin typeface="Arial"/>
          <a:ea typeface="黑体" pitchFamily="2" charset="-122"/>
        </a:defRPr>
      </a:lvl3pPr>
      <a:lvl4pPr algn="l" rtl="0" eaLnBrk="1" fontAlgn="base" hangingPunct="1">
        <a:spcBef>
          <a:spcPct val="0"/>
        </a:spcBef>
        <a:spcAft>
          <a:spcPct val="0"/>
        </a:spcAft>
        <a:defRPr sz="3200" b="1">
          <a:solidFill>
            <a:schemeClr val="bg2"/>
          </a:solidFill>
          <a:latin typeface="Arial"/>
          <a:ea typeface="黑体" pitchFamily="2" charset="-122"/>
        </a:defRPr>
      </a:lvl4pPr>
      <a:lvl5pPr algn="l" rtl="0" eaLnBrk="1" fontAlgn="base" hangingPunct="1">
        <a:spcBef>
          <a:spcPct val="0"/>
        </a:spcBef>
        <a:spcAft>
          <a:spcPct val="0"/>
        </a:spcAft>
        <a:defRPr sz="3200" b="1">
          <a:solidFill>
            <a:schemeClr val="bg2"/>
          </a:solidFill>
          <a:latin typeface="Arial"/>
          <a:ea typeface="黑体" pitchFamily="2" charset="-122"/>
        </a:defRPr>
      </a:lvl5pPr>
      <a:lvl6pPr marL="457200" algn="l" rtl="0" eaLnBrk="1" fontAlgn="base" hangingPunct="1">
        <a:spcBef>
          <a:spcPct val="0"/>
        </a:spcBef>
        <a:spcAft>
          <a:spcPct val="0"/>
        </a:spcAft>
        <a:defRPr sz="3200" b="1">
          <a:solidFill>
            <a:schemeClr val="bg2"/>
          </a:solidFill>
          <a:latin typeface="Arial"/>
          <a:ea typeface="黑体" pitchFamily="2" charset="-122"/>
        </a:defRPr>
      </a:lvl6pPr>
      <a:lvl7pPr marL="914400" algn="l" rtl="0" eaLnBrk="1" fontAlgn="base" hangingPunct="1">
        <a:spcBef>
          <a:spcPct val="0"/>
        </a:spcBef>
        <a:spcAft>
          <a:spcPct val="0"/>
        </a:spcAft>
        <a:defRPr sz="3200" b="1">
          <a:solidFill>
            <a:schemeClr val="bg2"/>
          </a:solidFill>
          <a:latin typeface="Arial"/>
          <a:ea typeface="黑体" pitchFamily="2" charset="-122"/>
        </a:defRPr>
      </a:lvl7pPr>
      <a:lvl8pPr marL="1371600" algn="l" rtl="0" eaLnBrk="1" fontAlgn="base" hangingPunct="1">
        <a:spcBef>
          <a:spcPct val="0"/>
        </a:spcBef>
        <a:spcAft>
          <a:spcPct val="0"/>
        </a:spcAft>
        <a:defRPr sz="3200" b="1">
          <a:solidFill>
            <a:schemeClr val="bg2"/>
          </a:solidFill>
          <a:latin typeface="Arial"/>
          <a:ea typeface="黑体" pitchFamily="2" charset="-122"/>
        </a:defRPr>
      </a:lvl8pPr>
      <a:lvl9pPr marL="1828800" algn="l" rtl="0" eaLnBrk="1" fontAlgn="base" hangingPunct="1">
        <a:spcBef>
          <a:spcPct val="0"/>
        </a:spcBef>
        <a:spcAft>
          <a:spcPct val="0"/>
        </a:spcAft>
        <a:defRPr sz="3200" b="1">
          <a:solidFill>
            <a:schemeClr val="bg2"/>
          </a:solidFill>
          <a:latin typeface="Arial"/>
          <a:ea typeface="黑体" pitchFamily="2" charset="-122"/>
        </a:defRPr>
      </a:lvl9pPr>
    </p:titleStyle>
    <p:bodyStyle>
      <a:lvl1pPr marL="342900" indent="-342900" algn="l" rtl="0" eaLnBrk="1" fontAlgn="base" hangingPunct="1">
        <a:spcBef>
          <a:spcPct val="20000"/>
        </a:spcBef>
        <a:spcAft>
          <a:spcPct val="0"/>
        </a:spcAft>
        <a:buSzPct val="75000"/>
        <a:buFont typeface="Wingdings" pitchFamily="2" charset="2"/>
        <a:buChar char="u"/>
        <a:defRPr sz="2800" b="1">
          <a:solidFill>
            <a:srgbClr val="003399"/>
          </a:solidFill>
          <a:latin typeface="微软雅黑" pitchFamily="34" charset="-122"/>
          <a:ea typeface="微软雅黑" pitchFamily="34" charset="-122"/>
          <a:cs typeface="+mn-cs"/>
        </a:defRPr>
      </a:lvl1pPr>
      <a:lvl2pPr marL="742950" indent="-285750" algn="l" rtl="0" eaLnBrk="1" fontAlgn="base" hangingPunct="1">
        <a:spcBef>
          <a:spcPct val="20000"/>
        </a:spcBef>
        <a:spcAft>
          <a:spcPct val="0"/>
        </a:spcAft>
        <a:buClr>
          <a:srgbClr val="333333"/>
        </a:buClr>
        <a:buFont typeface="Wingdings" pitchFamily="2" charset="2"/>
        <a:buChar char="l"/>
        <a:defRPr sz="2000" b="1">
          <a:solidFill>
            <a:schemeClr val="tx1"/>
          </a:solidFill>
          <a:latin typeface="微软雅黑" pitchFamily="34" charset="-122"/>
          <a:ea typeface="微软雅黑" pitchFamily="34" charset="-122"/>
        </a:defRPr>
      </a:lvl2pPr>
      <a:lvl3pPr marL="1143000" indent="-228600" algn="l" rtl="0" eaLnBrk="1" fontAlgn="base" hangingPunct="1">
        <a:spcBef>
          <a:spcPct val="20000"/>
        </a:spcBef>
        <a:spcAft>
          <a:spcPct val="0"/>
        </a:spcAft>
        <a:buFont typeface="Wingdings" pitchFamily="2" charset="2"/>
        <a:buChar char="Ø"/>
        <a:defRPr b="1">
          <a:solidFill>
            <a:schemeClr val="tx1"/>
          </a:solidFill>
          <a:latin typeface="微软雅黑" pitchFamily="34" charset="-122"/>
          <a:ea typeface="微软雅黑" pitchFamily="34" charset="-122"/>
        </a:defRPr>
      </a:lvl3pPr>
      <a:lvl4pPr marL="1600200" indent="-228600" algn="l" rtl="0" eaLnBrk="1" fontAlgn="base" hangingPunct="1">
        <a:spcBef>
          <a:spcPct val="20000"/>
        </a:spcBef>
        <a:spcAft>
          <a:spcPct val="0"/>
        </a:spcAft>
        <a:buChar char="–"/>
        <a:defRPr sz="2000">
          <a:solidFill>
            <a:schemeClr val="tx1"/>
          </a:solidFill>
          <a:latin typeface="+mn-lt"/>
          <a:ea typeface="宋体" pitchFamily="2" charset="-122"/>
        </a:defRPr>
      </a:lvl4pPr>
      <a:lvl5pPr marL="2057400" indent="-228600" algn="l" rtl="0" eaLnBrk="1" fontAlgn="base" hangingPunct="1">
        <a:spcBef>
          <a:spcPct val="20000"/>
        </a:spcBef>
        <a:spcAft>
          <a:spcPct val="0"/>
        </a:spcAft>
        <a:buChar char="»"/>
        <a:defRPr sz="2000">
          <a:solidFill>
            <a:schemeClr val="tx1"/>
          </a:solidFill>
          <a:latin typeface="+mn-lt"/>
          <a:ea typeface="宋体" pitchFamily="2" charset="-122"/>
        </a:defRPr>
      </a:lvl5pPr>
      <a:lvl6pPr marL="2514600" indent="-228600" algn="l" rtl="0" eaLnBrk="1" fontAlgn="base" hangingPunct="1">
        <a:spcBef>
          <a:spcPct val="20000"/>
        </a:spcBef>
        <a:spcAft>
          <a:spcPct val="0"/>
        </a:spcAft>
        <a:buChar char="»"/>
        <a:defRPr sz="2000">
          <a:solidFill>
            <a:schemeClr val="tx1"/>
          </a:solidFill>
          <a:latin typeface="+mn-lt"/>
          <a:ea typeface="宋体" pitchFamily="2" charset="-122"/>
        </a:defRPr>
      </a:lvl6pPr>
      <a:lvl7pPr marL="2971800" indent="-228600" algn="l" rtl="0" eaLnBrk="1" fontAlgn="base" hangingPunct="1">
        <a:spcBef>
          <a:spcPct val="20000"/>
        </a:spcBef>
        <a:spcAft>
          <a:spcPct val="0"/>
        </a:spcAft>
        <a:buChar char="»"/>
        <a:defRPr sz="2000">
          <a:solidFill>
            <a:schemeClr val="tx1"/>
          </a:solidFill>
          <a:latin typeface="+mn-lt"/>
          <a:ea typeface="宋体" pitchFamily="2" charset="-122"/>
        </a:defRPr>
      </a:lvl7pPr>
      <a:lvl8pPr marL="3429000" indent="-228600" algn="l" rtl="0" eaLnBrk="1" fontAlgn="base" hangingPunct="1">
        <a:spcBef>
          <a:spcPct val="20000"/>
        </a:spcBef>
        <a:spcAft>
          <a:spcPct val="0"/>
        </a:spcAft>
        <a:buChar char="»"/>
        <a:defRPr sz="2000">
          <a:solidFill>
            <a:schemeClr val="tx1"/>
          </a:solidFill>
          <a:latin typeface="+mn-lt"/>
          <a:ea typeface="宋体" pitchFamily="2" charset="-122"/>
        </a:defRPr>
      </a:lvl8pPr>
      <a:lvl9pPr marL="3886200" indent="-228600" algn="l" rtl="0" eaLnBrk="1" fontAlgn="base" hangingPunct="1">
        <a:spcBef>
          <a:spcPct val="20000"/>
        </a:spcBef>
        <a:spcAft>
          <a:spcPct val="0"/>
        </a:spcAft>
        <a:buChar char="»"/>
        <a:defRPr sz="2000">
          <a:solidFill>
            <a:schemeClr val="tx1"/>
          </a:solidFill>
          <a:latin typeface="+mn-lt"/>
          <a:ea typeface="宋体" pitchFamily="2" charset="-122"/>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package" Target="../embeddings/Microsoft_Word_Document.docx" TargetMode="Internal" /><Relationship Id="rId4" Type="http://schemas.openxmlformats.org/officeDocument/2006/relationships/image" Target="../media/image6.wmf" /><Relationship Id="rId5" Type="http://schemas.openxmlformats.org/officeDocument/2006/relationships/vmlDrawing" Target="../drawings/vmlDrawing1.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0013305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225"/>
          <p:cNvSpPr>
            <a:spLocks noChangeArrowheads="1"/>
          </p:cNvSpPr>
          <p:nvPr/>
        </p:nvSpPr>
        <p:spPr bwMode="ltGray">
          <a:xfrm>
            <a:off x="0" y="1814363"/>
            <a:ext cx="9144000" cy="3198813"/>
          </a:xfrm>
          <a:prstGeom prst="rect">
            <a:avLst/>
          </a:prstGeom>
          <a:solidFill>
            <a:srgbClr val="DDDDDD"/>
          </a:solidFill>
          <a:ln>
            <a:noFill/>
          </a:ln>
          <a:effectLst/>
          <a:extLst>
            <a:ext uri="{91240B29-F687-4F45-9708-019B960494DF}">
              <a14:hiddenLine xmlns:a14="http://schemas.microsoft.com/office/drawing/2010/main" w="9525">
                <a:solidFill>
                  <a:srgbClr val="5388D5"/>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736" tIns="45368" rIns="90736" bIns="45368" anchor="ct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defTabSz="908050"/>
            <a:endParaRPr lang="en-GB" altLang="en-US" sz="2000" b="0"/>
          </a:p>
        </p:txBody>
      </p:sp>
      <p:sp>
        <p:nvSpPr>
          <p:cNvPr id="5" name="Rectangle 226"/>
          <p:cNvSpPr>
            <a:spLocks noChangeArrowheads="1"/>
          </p:cNvSpPr>
          <p:nvPr/>
        </p:nvSpPr>
        <p:spPr bwMode="ltGray">
          <a:xfrm>
            <a:off x="0" y="1828800"/>
            <a:ext cx="3046489" cy="3198813"/>
          </a:xfrm>
          <a:prstGeom prst="rect">
            <a:avLst/>
          </a:prstGeom>
          <a:solidFill>
            <a:srgbClr val="B2B2B2"/>
          </a:solidFill>
          <a:ln>
            <a:noFill/>
          </a:ln>
          <a:effectLst/>
          <a:extLst>
            <a:ext uri="{91240B29-F687-4F45-9708-019B960494DF}">
              <a14:hiddenLine xmlns:a14="http://schemas.microsoft.com/office/drawing/2010/main" w="9525">
                <a:solidFill>
                  <a:srgbClr val="5388D5"/>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736" tIns="45368" rIns="90736" bIns="45368" anchor="ct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defTabSz="908050"/>
            <a:endParaRPr lang="en-GB" altLang="en-US" sz="2000" b="0"/>
          </a:p>
        </p:txBody>
      </p:sp>
      <p:sp>
        <p:nvSpPr>
          <p:cNvPr id="2" name="TextBox 1"/>
          <p:cNvSpPr txBox="1"/>
          <p:nvPr/>
        </p:nvSpPr>
        <p:spPr>
          <a:xfrm>
            <a:off x="1" y="6570000"/>
            <a:ext cx="9143999" cy="576000"/>
          </a:xfrm>
          <a:prstGeom prst="rect">
            <a:avLst/>
          </a:prstGeom>
          <a:solidFill>
            <a:schemeClr val="bg1"/>
          </a:solidFill>
        </p:spPr>
        <p:txBody>
          <a:bodyPr wrap="none" rtlCol="0">
            <a:no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9" name="TextBox 8"/>
          <p:cNvSpPr txBox="1"/>
          <p:nvPr/>
        </p:nvSpPr>
        <p:spPr>
          <a:xfrm>
            <a:off x="35496" y="476672"/>
            <a:ext cx="2016224" cy="576000"/>
          </a:xfrm>
          <a:prstGeom prst="rect">
            <a:avLst/>
          </a:prstGeom>
          <a:solidFill>
            <a:schemeClr val="bg1"/>
          </a:solidFill>
        </p:spPr>
        <p:txBody>
          <a:bodyPr wrap="none" rtlCol="0">
            <a:no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3" name="TextBox 2"/>
          <p:cNvSpPr txBox="1"/>
          <p:nvPr/>
        </p:nvSpPr>
        <p:spPr>
          <a:xfrm>
            <a:off x="3046489" y="2947591"/>
            <a:ext cx="6097511" cy="646331"/>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zh-CN" altLang="en-US" sz="3600" b="1">
                <a:solidFill>
                  <a:srgbClr val="FF9900"/>
                </a:solidFill>
                <a:latin typeface="微软雅黑" pitchFamily="34" charset="-122"/>
                <a:ea typeface="微软雅黑" pitchFamily="34" charset="-122"/>
              </a:rPr>
              <a:t>个人发展计划（</a:t>
            </a:r>
            <a:r>
              <a:rPr lang="en-US" altLang="zh-CN" sz="3600" b="1">
                <a:solidFill>
                  <a:srgbClr val="FF9900"/>
                </a:solidFill>
                <a:latin typeface="微软雅黑" pitchFamily="34" charset="-122"/>
                <a:ea typeface="微软雅黑" pitchFamily="34" charset="-122"/>
              </a:rPr>
              <a:t> IDP </a:t>
            </a:r>
            <a:r>
              <a:rPr lang="zh-CN" altLang="en-US" sz="3600" b="1">
                <a:solidFill>
                  <a:srgbClr val="FF9900"/>
                </a:solidFill>
                <a:latin typeface="微软雅黑" pitchFamily="34" charset="-122"/>
                <a:ea typeface="微软雅黑" pitchFamily="34" charset="-122"/>
              </a:rPr>
              <a:t>）</a:t>
            </a:r>
            <a:endParaRPr lang="zh-CN" altLang="en-US" sz="3600" b="1">
              <a:solidFill>
                <a:srgbClr val="FF9900"/>
              </a:solidFill>
              <a:latin typeface="微软雅黑" pitchFamily="34" charset="-122"/>
              <a:ea typeface="微软雅黑" pitchFamily="34" charset="-122"/>
            </a:endParaRPr>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95536" y="594795"/>
            <a:ext cx="792088" cy="7969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矩形 6"/>
          <p:cNvSpPr/>
          <p:nvPr/>
        </p:nvSpPr>
        <p:spPr>
          <a:xfrm>
            <a:off x="251520" y="6215105"/>
            <a:ext cx="7848872" cy="369332"/>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zh-CN" altLang="en-US"/>
              <a:t>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Rectangle 2"/>
          <p:cNvSpPr>
            <a:spLocks noGrp="1" noChangeArrowheads="1"/>
          </p:cNvSpPr>
          <p:nvPr>
            <p:ph type="title"/>
          </p:nvPr>
        </p:nvSpPr>
        <p:spPr/>
        <p:txBody>
          <a:bodyPr/>
          <a:lstStyle/>
          <a:p>
            <a:pPr eaLnBrk="1" hangingPunct="1">
              <a:defRPr/>
            </a:pPr>
            <a:r>
              <a:rPr lang="zh-CN" altLang="en-US">
                <a:effectLst/>
              </a:rPr>
              <a:t>目  录</a:t>
            </a:r>
          </a:p>
        </p:txBody>
      </p:sp>
      <p:sp>
        <p:nvSpPr>
          <p:cNvPr id="4099" name="Rectangle 3"/>
          <p:cNvSpPr>
            <a:spLocks noGrp="1" noChangeArrowheads="1"/>
          </p:cNvSpPr>
          <p:nvPr>
            <p:ph type="body" idx="4294967295"/>
          </p:nvPr>
        </p:nvSpPr>
        <p:spPr>
          <a:xfrm>
            <a:off x="466726" y="836613"/>
            <a:ext cx="8248678" cy="5307031"/>
          </a:xfrm>
        </p:spPr>
        <p:txBody>
          <a:bodyPr/>
          <a:lstStyle/>
          <a:p>
            <a:pPr eaLnBrk="1" hangingPunct="1">
              <a:buClr>
                <a:srgbClr val="FFC000"/>
              </a:buClr>
            </a:pPr>
            <a:r>
              <a:rPr lang="en-US" altLang="zh-CN" sz="3200" b="1">
                <a:solidFill>
                  <a:schemeClr val="tx1"/>
                </a:solidFill>
              </a:rPr>
              <a:t>IDP</a:t>
            </a:r>
            <a:r>
              <a:rPr lang="zh-CN" altLang="en-US" sz="3200" b="1">
                <a:solidFill>
                  <a:schemeClr val="tx1"/>
                </a:solidFill>
              </a:rPr>
              <a:t>的概念</a:t>
            </a:r>
            <a:endParaRPr lang="en-US" altLang="zh-CN" sz="3200" b="1">
              <a:solidFill>
                <a:schemeClr val="tx1"/>
              </a:solidFill>
            </a:endParaRPr>
          </a:p>
          <a:p>
            <a:pPr eaLnBrk="1" hangingPunct="1">
              <a:buClr>
                <a:srgbClr val="FFC000"/>
              </a:buClr>
            </a:pPr>
            <a:r>
              <a:rPr lang="en-US" altLang="zh-CN" sz="3200">
                <a:solidFill>
                  <a:schemeClr val="tx1"/>
                </a:solidFill>
              </a:rPr>
              <a:t>IDP</a:t>
            </a:r>
            <a:r>
              <a:rPr lang="zh-CN" altLang="en-US" sz="3200">
                <a:solidFill>
                  <a:schemeClr val="tx1"/>
                </a:solidFill>
              </a:rPr>
              <a:t>四步法</a:t>
            </a:r>
            <a:endParaRPr lang="en-US" altLang="zh-CN" sz="3200">
              <a:solidFill>
                <a:schemeClr val="tx1"/>
              </a:solidFill>
            </a:endParaRPr>
          </a:p>
          <a:p>
            <a:pPr eaLnBrk="1" hangingPunct="1">
              <a:buClr>
                <a:srgbClr val="FFC000"/>
              </a:buClr>
            </a:pPr>
            <a:r>
              <a:rPr lang="en-US" altLang="zh-CN" sz="3200" b="1">
                <a:solidFill>
                  <a:schemeClr val="tx1"/>
                </a:solidFill>
              </a:rPr>
              <a:t>Q&amp;A</a:t>
            </a:r>
          </a:p>
        </p:txBody>
      </p:sp>
      <p:sp>
        <p:nvSpPr>
          <p:cNvPr id="4" name="TextBox 1"/>
          <p:cNvSpPr txBox="1"/>
          <p:nvPr/>
        </p:nvSpPr>
        <p:spPr>
          <a:xfrm>
            <a:off x="1" y="6570000"/>
            <a:ext cx="9143999" cy="576000"/>
          </a:xfrm>
          <a:prstGeom prst="rect">
            <a:avLst/>
          </a:prstGeom>
          <a:solidFill>
            <a:schemeClr val="bg1"/>
          </a:solidFill>
        </p:spPr>
        <p:txBody>
          <a:bodyPr wrap="none" rtlCol="0">
            <a:no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5" name="矩形 4"/>
          <p:cNvSpPr/>
          <p:nvPr/>
        </p:nvSpPr>
        <p:spPr>
          <a:xfrm>
            <a:off x="251520" y="6215105"/>
            <a:ext cx="7848872" cy="369332"/>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zh-CN" altLang="en-US"/>
              <a:t>   </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Rectangle 2"/>
          <p:cNvSpPr>
            <a:spLocks noGrp="1" noChangeArrowheads="1"/>
          </p:cNvSpPr>
          <p:nvPr>
            <p:ph type="title"/>
          </p:nvPr>
        </p:nvSpPr>
        <p:spPr>
          <a:xfrm>
            <a:off x="467544" y="260648"/>
            <a:ext cx="7570787" cy="517773"/>
          </a:xfrm>
        </p:spPr>
        <p:txBody>
          <a:bodyPr/>
          <a:lstStyle/>
          <a:p>
            <a:pPr eaLnBrk="1" hangingPunct="1">
              <a:defRPr/>
            </a:pPr>
            <a:r>
              <a:rPr lang="en-US" altLang="zh-CN"/>
              <a:t>IDP</a:t>
            </a:r>
            <a:r>
              <a:rPr lang="zh-CN" altLang="en-US"/>
              <a:t>是什么？</a:t>
            </a:r>
            <a:endParaRPr lang="zh-CN" altLang="en-US">
              <a:effectLst/>
            </a:endParaRPr>
          </a:p>
        </p:txBody>
      </p:sp>
      <p:sp>
        <p:nvSpPr>
          <p:cNvPr id="2" name="内容占位符 1"/>
          <p:cNvSpPr>
            <a:spLocks noGrp="1"/>
          </p:cNvSpPr>
          <p:nvPr>
            <p:ph idx="1"/>
          </p:nvPr>
        </p:nvSpPr>
        <p:spPr>
          <a:xfrm>
            <a:off x="642910" y="857232"/>
            <a:ext cx="7818092" cy="5308072"/>
          </a:xfrm>
        </p:spPr>
        <p:txBody>
          <a:bodyPr/>
          <a:lstStyle/>
          <a:p>
            <a:pPr>
              <a:lnSpc>
                <a:spcPct val="125000"/>
              </a:lnSpc>
              <a:spcBef>
                <a:spcPct val="0"/>
              </a:spcBef>
            </a:pPr>
            <a:r>
              <a:rPr lang="en-US" altLang="zh-CN"/>
              <a:t>IDP</a:t>
            </a:r>
            <a:r>
              <a:rPr lang="zh-CN" altLang="en-US"/>
              <a:t>（</a:t>
            </a:r>
            <a:r>
              <a:rPr lang="en-US" altLang="zh-CN" b="0"/>
              <a:t>Individual Development Plan</a:t>
            </a:r>
            <a:r>
              <a:rPr lang="zh-CN" altLang="en-US" b="0"/>
              <a:t>）</a:t>
            </a:r>
            <a:endParaRPr lang="en-US" altLang="zh-CN" b="0"/>
          </a:p>
          <a:p>
            <a:pPr lvl="1">
              <a:lnSpc>
                <a:spcPct val="125000"/>
              </a:lnSpc>
              <a:spcBef>
                <a:spcPct val="0"/>
              </a:spcBef>
            </a:pPr>
            <a:r>
              <a:rPr lang="en-US" altLang="zh-CN" b="0"/>
              <a:t>IDP</a:t>
            </a:r>
            <a:r>
              <a:rPr lang="zh-CN" altLang="en-US" b="0"/>
              <a:t>是帮助个人在组织目标范围内实现职业目标的工具。</a:t>
            </a:r>
            <a:endParaRPr lang="en-US" altLang="zh-CN" b="0"/>
          </a:p>
          <a:p>
            <a:pPr lvl="1">
              <a:lnSpc>
                <a:spcPct val="125000"/>
              </a:lnSpc>
              <a:spcBef>
                <a:spcPct val="0"/>
              </a:spcBef>
            </a:pPr>
            <a:r>
              <a:rPr lang="zh-CN" altLang="en-US" b="0"/>
              <a:t>这是一个发展的“行动”计划，将个人从当前所处位置发展到目标位置。</a:t>
            </a:r>
            <a:endParaRPr lang="en-US" altLang="zh-CN" b="0"/>
          </a:p>
          <a:p>
            <a:pPr lvl="1">
              <a:lnSpc>
                <a:spcPct val="125000"/>
              </a:lnSpc>
              <a:spcBef>
                <a:spcPct val="0"/>
              </a:spcBef>
            </a:pPr>
            <a:r>
              <a:rPr lang="zh-CN" altLang="en-US" b="0"/>
              <a:t>提供了系统的步骤，以建立优势和克服弱点，帮助个人提高工作绩效和追求职业目标。</a:t>
            </a:r>
            <a:endParaRPr lang="en-US" altLang="zh-CN" b="0"/>
          </a:p>
          <a:p>
            <a:pPr lvl="1">
              <a:lnSpc>
                <a:spcPct val="125000"/>
              </a:lnSpc>
              <a:spcBef>
                <a:spcPct val="0"/>
              </a:spcBef>
            </a:pPr>
            <a:r>
              <a:rPr lang="en-US" altLang="zh-CN" b="0"/>
              <a:t>IDP</a:t>
            </a:r>
            <a:r>
              <a:rPr lang="zh-CN" altLang="en-US" b="0"/>
              <a:t>是适合所有人的工具，无论职位及以往表现如何。</a:t>
            </a:r>
            <a:endParaRPr lang="en-US" altLang="zh-CN" b="0"/>
          </a:p>
        </p:txBody>
      </p:sp>
    </p:spTree>
    <p:extLst>
      <p:ext uri="{BB962C8B-B14F-4D97-AF65-F5344CB8AC3E}">
        <p14:creationId xmlns:p14="http://schemas.microsoft.com/office/powerpoint/2010/main" val="2840884916"/>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Rectangle 2"/>
          <p:cNvSpPr>
            <a:spLocks noGrp="1" noChangeArrowheads="1"/>
          </p:cNvSpPr>
          <p:nvPr>
            <p:ph type="title"/>
          </p:nvPr>
        </p:nvSpPr>
        <p:spPr/>
        <p:txBody>
          <a:bodyPr/>
          <a:lstStyle/>
          <a:p>
            <a:pPr eaLnBrk="1" hangingPunct="1">
              <a:defRPr/>
            </a:pPr>
            <a:r>
              <a:rPr lang="en-US" altLang="zh-CN"/>
              <a:t>IDP</a:t>
            </a:r>
            <a:r>
              <a:rPr lang="zh-CN" altLang="en-US"/>
              <a:t>是</a:t>
            </a:r>
            <a:r>
              <a:rPr lang="en-US" altLang="zh-CN"/>
              <a:t>…</a:t>
            </a:r>
            <a:endParaRPr lang="zh-CN" altLang="en-US">
              <a:effectLst/>
            </a:endParaRPr>
          </a:p>
        </p:txBody>
      </p:sp>
      <p:sp>
        <p:nvSpPr>
          <p:cNvPr id="2" name="内容占位符 1"/>
          <p:cNvSpPr>
            <a:spLocks noGrp="1"/>
          </p:cNvSpPr>
          <p:nvPr>
            <p:ph idx="1"/>
          </p:nvPr>
        </p:nvSpPr>
        <p:spPr>
          <a:xfrm>
            <a:off x="571472" y="857232"/>
            <a:ext cx="8215370" cy="5286412"/>
          </a:xfrm>
        </p:spPr>
        <p:txBody>
          <a:bodyPr/>
          <a:lstStyle/>
          <a:p>
            <a:r>
              <a:rPr lang="zh-CN" altLang="en-US" sz="2400">
                <a:solidFill>
                  <a:schemeClr val="tx1"/>
                </a:solidFill>
              </a:rPr>
              <a:t>是下属与主管的职业发展伙伴关系</a:t>
            </a:r>
            <a:endParaRPr lang="en-US" altLang="zh-CN" sz="2400">
              <a:solidFill>
                <a:schemeClr val="tx1"/>
              </a:solidFill>
            </a:endParaRPr>
          </a:p>
          <a:p>
            <a:r>
              <a:rPr lang="zh-CN" altLang="en-US" sz="2400">
                <a:solidFill>
                  <a:schemeClr val="tx1"/>
                </a:solidFill>
              </a:rPr>
              <a:t>是连接员工职业发展需求与公司能力需求的桥梁</a:t>
            </a:r>
            <a:endParaRPr lang="en-US" altLang="zh-CN" sz="2400">
              <a:solidFill>
                <a:schemeClr val="tx1"/>
              </a:solidFill>
            </a:endParaRPr>
          </a:p>
          <a:p>
            <a:r>
              <a:rPr lang="zh-CN" altLang="en-US" sz="2400">
                <a:solidFill>
                  <a:schemeClr val="tx1"/>
                </a:solidFill>
              </a:rPr>
              <a:t>是识别员工基于职业发展通道发展所必需的素质、知识和技能的有效工具</a:t>
            </a:r>
            <a:endParaRPr lang="en-US" altLang="zh-CN" sz="2400">
              <a:solidFill>
                <a:schemeClr val="tx1"/>
              </a:solidFill>
            </a:endParaRPr>
          </a:p>
          <a:p>
            <a:r>
              <a:rPr lang="zh-CN" altLang="en-US" sz="2400">
                <a:solidFill>
                  <a:schemeClr val="tx1"/>
                </a:solidFill>
              </a:rPr>
              <a:t>是一个促进下属与主管就起职业发展进行有效沟通的工具</a:t>
            </a:r>
            <a:endParaRPr lang="en-US" altLang="zh-CN" sz="2400">
              <a:solidFill>
                <a:schemeClr val="tx1"/>
              </a:solidFill>
            </a:endParaRPr>
          </a:p>
          <a:p>
            <a:r>
              <a:rPr lang="zh-CN" altLang="en-US" sz="2400">
                <a:solidFill>
                  <a:schemeClr val="tx1"/>
                </a:solidFill>
              </a:rPr>
              <a:t>是员工职业发展的综合计划，它包含学习、培训、进修或轮岗实践等</a:t>
            </a:r>
            <a:endParaRPr lang="en-US" altLang="zh-CN" sz="2400">
              <a:solidFill>
                <a:schemeClr val="tx1"/>
              </a:solidFill>
            </a:endParaRPr>
          </a:p>
          <a:p>
            <a:r>
              <a:rPr lang="zh-CN" altLang="en-US" sz="2400">
                <a:solidFill>
                  <a:schemeClr val="tx1"/>
                </a:solidFill>
              </a:rPr>
              <a:t>是一个激励员工不断提升能力、经验的动态、持续的职业发展过程</a:t>
            </a:r>
            <a:endParaRPr lang="en-US" altLang="zh-CN" sz="2400">
              <a:solidFill>
                <a:schemeClr val="tx1"/>
              </a:solidFill>
            </a:endParaRPr>
          </a:p>
        </p:txBody>
      </p:sp>
      <p:sp>
        <p:nvSpPr>
          <p:cNvPr id="4" name="矩形 3"/>
          <p:cNvSpPr/>
          <p:nvPr/>
        </p:nvSpPr>
        <p:spPr>
          <a:xfrm>
            <a:off x="251520" y="6215105"/>
            <a:ext cx="7848872" cy="369332"/>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zh-CN" altLang="en-US"/>
              <a:t>   </a:t>
            </a:r>
          </a:p>
        </p:txBody>
      </p:sp>
    </p:spTree>
    <p:extLst>
      <p:ext uri="{BB962C8B-B14F-4D97-AF65-F5344CB8AC3E}">
        <p14:creationId xmlns:p14="http://schemas.microsoft.com/office/powerpoint/2010/main" val="2674728082"/>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Rectangle 2"/>
          <p:cNvSpPr>
            <a:spLocks noGrp="1" noChangeArrowheads="1"/>
          </p:cNvSpPr>
          <p:nvPr>
            <p:ph type="title"/>
          </p:nvPr>
        </p:nvSpPr>
        <p:spPr>
          <a:xfrm>
            <a:off x="480523" y="260648"/>
            <a:ext cx="7570787" cy="517773"/>
          </a:xfrm>
        </p:spPr>
        <p:txBody>
          <a:bodyPr/>
          <a:lstStyle/>
          <a:p>
            <a:pPr eaLnBrk="1" hangingPunct="1">
              <a:defRPr/>
            </a:pPr>
            <a:r>
              <a:rPr lang="en-US" altLang="zh-CN"/>
              <a:t>IDP</a:t>
            </a:r>
            <a:r>
              <a:rPr lang="zh-CN" altLang="en-US"/>
              <a:t>不是</a:t>
            </a:r>
            <a:r>
              <a:rPr lang="en-US" altLang="zh-CN"/>
              <a:t>…</a:t>
            </a:r>
            <a:endParaRPr lang="zh-CN" altLang="en-US">
              <a:effectLst/>
            </a:endParaRPr>
          </a:p>
        </p:txBody>
      </p:sp>
      <p:sp>
        <p:nvSpPr>
          <p:cNvPr id="2" name="内容占位符 1"/>
          <p:cNvSpPr>
            <a:spLocks noGrp="1"/>
          </p:cNvSpPr>
          <p:nvPr>
            <p:ph idx="1"/>
          </p:nvPr>
        </p:nvSpPr>
        <p:spPr>
          <a:xfrm>
            <a:off x="500034" y="857232"/>
            <a:ext cx="7818092" cy="5308072"/>
          </a:xfrm>
        </p:spPr>
        <p:txBody>
          <a:bodyPr/>
          <a:lstStyle/>
          <a:p>
            <a:r>
              <a:rPr lang="zh-CN" altLang="en-US" sz="2400">
                <a:solidFill>
                  <a:schemeClr val="tx1"/>
                </a:solidFill>
              </a:rPr>
              <a:t>一次性活动</a:t>
            </a:r>
            <a:endParaRPr lang="en-US" altLang="zh-CN" sz="2400">
              <a:solidFill>
                <a:schemeClr val="tx1"/>
              </a:solidFill>
            </a:endParaRPr>
          </a:p>
          <a:p>
            <a:r>
              <a:rPr lang="zh-CN" altLang="en-US" sz="2400">
                <a:solidFill>
                  <a:schemeClr val="tx1"/>
                </a:solidFill>
              </a:rPr>
              <a:t>绩效提升工具</a:t>
            </a:r>
            <a:endParaRPr lang="en-US" altLang="zh-CN" sz="2400">
              <a:solidFill>
                <a:schemeClr val="tx1"/>
              </a:solidFill>
            </a:endParaRPr>
          </a:p>
          <a:p>
            <a:r>
              <a:rPr lang="zh-CN" altLang="en-US" sz="2400">
                <a:solidFill>
                  <a:schemeClr val="tx1"/>
                </a:solidFill>
              </a:rPr>
              <a:t>岗位职责及任职资格说明书</a:t>
            </a:r>
            <a:endParaRPr lang="en-US" altLang="zh-CN" sz="2400">
              <a:solidFill>
                <a:schemeClr val="tx1"/>
              </a:solidFill>
            </a:endParaRPr>
          </a:p>
          <a:p>
            <a:r>
              <a:rPr lang="zh-CN" altLang="en-US" sz="2400">
                <a:solidFill>
                  <a:schemeClr val="tx1"/>
                </a:solidFill>
              </a:rPr>
              <a:t>职位晋升承诺</a:t>
            </a:r>
            <a:endParaRPr lang="en-US" altLang="zh-CN" sz="2400">
              <a:solidFill>
                <a:schemeClr val="tx1"/>
              </a:solidFill>
            </a:endParaRPr>
          </a:p>
          <a:p>
            <a:r>
              <a:rPr lang="zh-CN" altLang="en-US" sz="2400">
                <a:solidFill>
                  <a:schemeClr val="tx1"/>
                </a:solidFill>
              </a:rPr>
              <a:t>培训、进修等的合同</a:t>
            </a:r>
            <a:endParaRPr lang="en-US" altLang="zh-CN" sz="2400">
              <a:solidFill>
                <a:schemeClr val="tx1"/>
              </a:solidFill>
            </a:endParaRPr>
          </a:p>
          <a:p>
            <a:r>
              <a:rPr lang="zh-CN" altLang="en-US" sz="2400">
                <a:solidFill>
                  <a:schemeClr val="tx1"/>
                </a:solidFill>
              </a:rPr>
              <a:t>修复下属</a:t>
            </a:r>
            <a:r>
              <a:rPr lang="en-US" altLang="zh-CN" sz="2400">
                <a:solidFill>
                  <a:schemeClr val="tx1"/>
                </a:solidFill>
              </a:rPr>
              <a:t>-</a:t>
            </a:r>
            <a:r>
              <a:rPr lang="zh-CN" altLang="en-US" sz="2400">
                <a:solidFill>
                  <a:schemeClr val="tx1"/>
                </a:solidFill>
              </a:rPr>
              <a:t>主管关系问题的工具</a:t>
            </a:r>
            <a:endParaRPr lang="en-US" altLang="zh-CN" sz="2400">
              <a:solidFill>
                <a:schemeClr val="tx1"/>
              </a:solidFill>
            </a:endParaRPr>
          </a:p>
          <a:p>
            <a:endParaRPr lang="en-US" altLang="zh-CN" sz="2400">
              <a:solidFill>
                <a:schemeClr val="tx1"/>
              </a:solidFill>
            </a:endParaRPr>
          </a:p>
        </p:txBody>
      </p:sp>
    </p:spTree>
    <p:extLst>
      <p:ext uri="{BB962C8B-B14F-4D97-AF65-F5344CB8AC3E}">
        <p14:creationId xmlns:p14="http://schemas.microsoft.com/office/powerpoint/2010/main" val="3984295347"/>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Rectangle 2"/>
          <p:cNvSpPr>
            <a:spLocks noGrp="1" noChangeArrowheads="1"/>
          </p:cNvSpPr>
          <p:nvPr>
            <p:ph type="title"/>
          </p:nvPr>
        </p:nvSpPr>
        <p:spPr/>
        <p:txBody>
          <a:bodyPr/>
          <a:lstStyle/>
          <a:p>
            <a:pPr eaLnBrk="1" hangingPunct="1">
              <a:defRPr/>
            </a:pPr>
            <a:r>
              <a:rPr lang="zh-CN" altLang="en-US"/>
              <a:t>为什么要</a:t>
            </a:r>
            <a:r>
              <a:rPr lang="en-US" altLang="zh-CN"/>
              <a:t>IDP</a:t>
            </a:r>
            <a:r>
              <a:rPr lang="zh-CN" altLang="en-US"/>
              <a:t>？</a:t>
            </a:r>
            <a:endParaRPr lang="zh-CN" altLang="en-US">
              <a:effectLst/>
            </a:endParaRPr>
          </a:p>
        </p:txBody>
      </p:sp>
      <p:sp>
        <p:nvSpPr>
          <p:cNvPr id="2" name="内容占位符 1"/>
          <p:cNvSpPr>
            <a:spLocks noGrp="1"/>
          </p:cNvSpPr>
          <p:nvPr>
            <p:ph idx="1"/>
          </p:nvPr>
        </p:nvSpPr>
        <p:spPr>
          <a:xfrm>
            <a:off x="714348" y="857232"/>
            <a:ext cx="7818092" cy="3435864"/>
          </a:xfrm>
        </p:spPr>
        <p:txBody>
          <a:bodyPr/>
          <a:lstStyle/>
          <a:p>
            <a:r>
              <a:rPr lang="zh-CN" altLang="en-US"/>
              <a:t>对于员工</a:t>
            </a:r>
            <a:endParaRPr lang="en-US" altLang="zh-CN" b="0"/>
          </a:p>
          <a:p>
            <a:pPr lvl="1">
              <a:lnSpc>
                <a:spcPct val="125000"/>
              </a:lnSpc>
              <a:spcBef>
                <a:spcPct val="0"/>
              </a:spcBef>
            </a:pPr>
            <a:r>
              <a:rPr lang="zh-CN" altLang="en-US"/>
              <a:t>提升能力与经验，提升当前工作绩效</a:t>
            </a:r>
            <a:endParaRPr lang="en-US" altLang="zh-CN"/>
          </a:p>
          <a:p>
            <a:pPr lvl="1">
              <a:lnSpc>
                <a:spcPct val="125000"/>
              </a:lnSpc>
              <a:spcBef>
                <a:spcPct val="0"/>
              </a:spcBef>
            </a:pPr>
            <a:r>
              <a:rPr lang="zh-CN" altLang="en-US"/>
              <a:t>提前掌握必需的能力与经验，为进一步职业发展做好准备</a:t>
            </a:r>
            <a:endParaRPr lang="en-US" altLang="zh-CN"/>
          </a:p>
          <a:p>
            <a:pPr lvl="1">
              <a:lnSpc>
                <a:spcPct val="125000"/>
              </a:lnSpc>
              <a:spcBef>
                <a:spcPct val="0"/>
              </a:spcBef>
            </a:pPr>
            <a:r>
              <a:rPr lang="zh-CN" altLang="en-US"/>
              <a:t>规划自己的能力与经验，应对扁平化组织带来的“天花板难题”</a:t>
            </a:r>
          </a:p>
          <a:p>
            <a:pPr lvl="1">
              <a:lnSpc>
                <a:spcPct val="125000"/>
              </a:lnSpc>
              <a:spcBef>
                <a:spcPct val="0"/>
              </a:spcBef>
            </a:pPr>
            <a:r>
              <a:rPr lang="zh-CN" altLang="en-US"/>
              <a:t>根据公司的需求来发展自己，获得可持续性的职业竞争优势</a:t>
            </a:r>
            <a:endParaRPr lang="en-US" altLang="zh-CN"/>
          </a:p>
          <a:p>
            <a:pPr>
              <a:lnSpc>
                <a:spcPct val="125000"/>
              </a:lnSpc>
            </a:pPr>
            <a:r>
              <a:rPr lang="zh-CN" altLang="en-US"/>
              <a:t> 对于组织</a:t>
            </a:r>
            <a:endParaRPr lang="en-US" altLang="zh-CN"/>
          </a:p>
          <a:p>
            <a:pPr lvl="1">
              <a:lnSpc>
                <a:spcPct val="125000"/>
              </a:lnSpc>
              <a:spcBef>
                <a:spcPct val="0"/>
              </a:spcBef>
              <a:tabLst>
                <a:tab pos="1711325"/>
              </a:tabLst>
            </a:pPr>
            <a:r>
              <a:rPr lang="zh-CN" altLang="en-US"/>
              <a:t>牵引员工成长为企业未来所需要的人才</a:t>
            </a:r>
          </a:p>
          <a:p>
            <a:pPr lvl="1">
              <a:lnSpc>
                <a:spcPct val="125000"/>
              </a:lnSpc>
              <a:spcBef>
                <a:spcPct val="0"/>
              </a:spcBef>
              <a:tabLst>
                <a:tab pos="1711325"/>
              </a:tabLst>
            </a:pPr>
            <a:r>
              <a:rPr lang="zh-CN" altLang="en-US"/>
              <a:t>通过鼓励员工内部轮岗、换岗等方式，保持企业的活力</a:t>
            </a:r>
          </a:p>
        </p:txBody>
      </p:sp>
    </p:spTree>
    <p:extLst>
      <p:ext uri="{BB962C8B-B14F-4D97-AF65-F5344CB8AC3E}">
        <p14:creationId xmlns:p14="http://schemas.microsoft.com/office/powerpoint/2010/main" val="4274427557"/>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Rectangle 2"/>
          <p:cNvSpPr>
            <a:spLocks noGrp="1" noChangeArrowheads="1"/>
          </p:cNvSpPr>
          <p:nvPr>
            <p:ph type="title"/>
          </p:nvPr>
        </p:nvSpPr>
        <p:spPr/>
        <p:txBody>
          <a:bodyPr/>
          <a:lstStyle/>
          <a:p>
            <a:pPr eaLnBrk="1" hangingPunct="1">
              <a:defRPr/>
            </a:pPr>
            <a:r>
              <a:rPr lang="zh-CN" altLang="en-US"/>
              <a:t>干部的</a:t>
            </a:r>
            <a:r>
              <a:rPr lang="en-US" altLang="zh-CN"/>
              <a:t>IDP</a:t>
            </a:r>
            <a:r>
              <a:rPr lang="zh-CN" altLang="en-US"/>
              <a:t>责任</a:t>
            </a:r>
            <a:endParaRPr lang="zh-CN" altLang="en-US">
              <a:effectLst/>
            </a:endParaRPr>
          </a:p>
        </p:txBody>
      </p:sp>
      <p:sp>
        <p:nvSpPr>
          <p:cNvPr id="5" name="Rectangle 3"/>
          <p:cNvSpPr txBox="1">
            <a:spLocks noChangeArrowheads="1"/>
          </p:cNvSpPr>
          <p:nvPr/>
        </p:nvSpPr>
        <p:spPr bwMode="auto">
          <a:xfrm>
            <a:off x="611560" y="908720"/>
            <a:ext cx="8261350" cy="5472608"/>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zh-CN"/>
            </a:defPPr>
            <a:lvl1pPr marL="342900" indent="-342900" algn="l" rtl="0" eaLnBrk="1" fontAlgn="base" hangingPunct="1">
              <a:spcBef>
                <a:spcPct val="20000"/>
              </a:spcBef>
              <a:spcAft>
                <a:spcPct val="0"/>
              </a:spcAft>
              <a:buSzPct val="75000"/>
              <a:buFont typeface="Wingdings" pitchFamily="2" charset="2"/>
              <a:buChar char="u"/>
              <a:defRPr sz="2800" b="1" kern="1200">
                <a:solidFill>
                  <a:srgbClr val="003399"/>
                </a:solidFill>
                <a:latin typeface="微软雅黑" pitchFamily="34" charset="-122"/>
                <a:ea typeface="微软雅黑" pitchFamily="34" charset="-122"/>
                <a:cs typeface="+mn-cs"/>
              </a:defRPr>
            </a:lvl1pPr>
            <a:lvl2pPr marL="742950" indent="-285750" algn="l" rtl="0" eaLnBrk="1" fontAlgn="base" hangingPunct="1">
              <a:spcBef>
                <a:spcPct val="20000"/>
              </a:spcBef>
              <a:spcAft>
                <a:spcPct val="0"/>
              </a:spcAft>
              <a:buClr>
                <a:srgbClr val="333333"/>
              </a:buClr>
              <a:buFont typeface="Wingdings" pitchFamily="2" charset="2"/>
              <a:buChar char="l"/>
              <a:defRPr sz="2000" b="1" kern="1200">
                <a:solidFill>
                  <a:schemeClr val="tx1"/>
                </a:solidFill>
                <a:latin typeface="微软雅黑" pitchFamily="34" charset="-122"/>
                <a:ea typeface="微软雅黑" pitchFamily="34" charset="-122"/>
                <a:cs typeface="+mn-cs"/>
              </a:defRPr>
            </a:lvl2pPr>
            <a:lvl3pPr marL="1143000" indent="-228600" algn="l" rtl="0" eaLnBrk="1" fontAlgn="base" hangingPunct="1">
              <a:spcBef>
                <a:spcPct val="20000"/>
              </a:spcBef>
              <a:spcAft>
                <a:spcPct val="0"/>
              </a:spcAft>
              <a:buFont typeface="Wingdings" pitchFamily="2" charset="2"/>
              <a:buChar char="Ø"/>
              <a:defRPr b="1" kern="1200">
                <a:solidFill>
                  <a:schemeClr val="tx1"/>
                </a:solidFill>
                <a:latin typeface="微软雅黑" pitchFamily="34" charset="-122"/>
                <a:ea typeface="微软雅黑" pitchFamily="34" charset="-122"/>
                <a:cs typeface="+mn-cs"/>
              </a:defRPr>
            </a:lvl3pPr>
            <a:lvl4pPr marL="1600200" indent="-228600" algn="l" rtl="0" eaLnBrk="1" fontAlgn="base" hangingPunct="1">
              <a:spcBef>
                <a:spcPct val="20000"/>
              </a:spcBef>
              <a:spcAft>
                <a:spcPct val="0"/>
              </a:spcAft>
              <a:buChar char="–"/>
              <a:defRPr sz="2000" kern="1200">
                <a:solidFill>
                  <a:schemeClr val="tx1"/>
                </a:solidFill>
                <a:latin typeface="+mn-lt"/>
                <a:ea typeface="宋体" pitchFamily="2" charset="-122"/>
                <a:cs typeface="+mn-cs"/>
              </a:defRPr>
            </a:lvl4pPr>
            <a:lvl5pPr marL="2057400" indent="-228600" algn="l" rtl="0" eaLnBrk="1" fontAlgn="base" hangingPunct="1">
              <a:spcBef>
                <a:spcPct val="20000"/>
              </a:spcBef>
              <a:spcAft>
                <a:spcPct val="0"/>
              </a:spcAft>
              <a:buChar char="»"/>
              <a:defRPr sz="2000" kern="1200">
                <a:solidFill>
                  <a:schemeClr val="tx1"/>
                </a:solidFill>
                <a:latin typeface="+mn-lt"/>
                <a:ea typeface="宋体" pitchFamily="2" charset="-122"/>
                <a:cs typeface="+mn-cs"/>
              </a:defRPr>
            </a:lvl5pPr>
            <a:lvl6pPr marL="2514600" indent="-228600" algn="l" defTabSz="914400" rtl="0" eaLnBrk="1" fontAlgn="base" latinLnBrk="0" hangingPunct="1">
              <a:spcBef>
                <a:spcPct val="20000"/>
              </a:spcBef>
              <a:spcAft>
                <a:spcPct val="0"/>
              </a:spcAft>
              <a:buChar char="»"/>
              <a:defRPr sz="2000" kern="1200">
                <a:solidFill>
                  <a:schemeClr val="tx1"/>
                </a:solidFill>
                <a:latin typeface="+mn-lt"/>
                <a:ea typeface="宋体" pitchFamily="2" charset="-122"/>
                <a:cs typeface="+mn-cs"/>
              </a:defRPr>
            </a:lvl6pPr>
            <a:lvl7pPr marL="2971800" indent="-228600" algn="l" defTabSz="914400" rtl="0" eaLnBrk="1" fontAlgn="base" latinLnBrk="0" hangingPunct="1">
              <a:spcBef>
                <a:spcPct val="20000"/>
              </a:spcBef>
              <a:spcAft>
                <a:spcPct val="0"/>
              </a:spcAft>
              <a:buChar char="»"/>
              <a:defRPr sz="2000" kern="1200">
                <a:solidFill>
                  <a:schemeClr val="tx1"/>
                </a:solidFill>
                <a:latin typeface="+mn-lt"/>
                <a:ea typeface="宋体" pitchFamily="2" charset="-122"/>
                <a:cs typeface="+mn-cs"/>
              </a:defRPr>
            </a:lvl7pPr>
            <a:lvl8pPr marL="3429000" indent="-228600" algn="l" defTabSz="914400" rtl="0" eaLnBrk="1" fontAlgn="base" latinLnBrk="0" hangingPunct="1">
              <a:spcBef>
                <a:spcPct val="20000"/>
              </a:spcBef>
              <a:spcAft>
                <a:spcPct val="0"/>
              </a:spcAft>
              <a:buChar char="»"/>
              <a:defRPr sz="2000" kern="1200">
                <a:solidFill>
                  <a:schemeClr val="tx1"/>
                </a:solidFill>
                <a:latin typeface="+mn-lt"/>
                <a:ea typeface="宋体" pitchFamily="2" charset="-122"/>
                <a:cs typeface="+mn-cs"/>
              </a:defRPr>
            </a:lvl8pPr>
            <a:lvl9pPr marL="3886200" indent="-228600" algn="l" defTabSz="914400" rtl="0" eaLnBrk="1" fontAlgn="base" latinLnBrk="0" hangingPunct="1">
              <a:spcBef>
                <a:spcPct val="20000"/>
              </a:spcBef>
              <a:spcAft>
                <a:spcPct val="0"/>
              </a:spcAft>
              <a:buChar char="»"/>
              <a:defRPr sz="2000" kern="1200">
                <a:solidFill>
                  <a:schemeClr val="tx1"/>
                </a:solidFill>
                <a:latin typeface="+mn-lt"/>
                <a:ea typeface="宋体" pitchFamily="2" charset="-122"/>
                <a:cs typeface="+mn-cs"/>
              </a:defRPr>
            </a:lvl9pPr>
          </a:lstStyle>
          <a:p>
            <a:pPr marL="263525" indent="-263525">
              <a:lnSpc>
                <a:spcPct val="125000"/>
              </a:lnSpc>
              <a:spcBef>
                <a:spcPct val="0"/>
              </a:spcBef>
              <a:tabLst>
                <a:tab pos="1711325"/>
              </a:tabLst>
            </a:pPr>
            <a:r>
              <a:rPr lang="zh-CN" altLang="en-US" sz="2400">
                <a:solidFill>
                  <a:schemeClr val="tx1"/>
                </a:solidFill>
              </a:rPr>
              <a:t>反馈下属当前绩效情况，与下属讨论其优势与不足，明确下阶段改进方向</a:t>
            </a:r>
          </a:p>
          <a:p>
            <a:pPr marL="263525" indent="-263525">
              <a:lnSpc>
                <a:spcPct val="125000"/>
              </a:lnSpc>
              <a:spcBef>
                <a:spcPct val="0"/>
              </a:spcBef>
              <a:tabLst>
                <a:tab pos="1711325"/>
              </a:tabLst>
            </a:pPr>
            <a:r>
              <a:rPr lang="zh-CN" altLang="en-US" sz="2400">
                <a:solidFill>
                  <a:schemeClr val="tx1"/>
                </a:solidFill>
              </a:rPr>
              <a:t>担当下属职业发展的扮演导师或教练</a:t>
            </a:r>
            <a:endParaRPr lang="en-US" altLang="zh-CN" sz="2400">
              <a:solidFill>
                <a:schemeClr val="tx1"/>
              </a:solidFill>
            </a:endParaRPr>
          </a:p>
          <a:p>
            <a:pPr marL="263525" indent="-263525">
              <a:lnSpc>
                <a:spcPct val="125000"/>
              </a:lnSpc>
              <a:spcBef>
                <a:spcPct val="0"/>
              </a:spcBef>
              <a:tabLst>
                <a:tab pos="1711325"/>
              </a:tabLst>
            </a:pPr>
            <a:r>
              <a:rPr lang="zh-CN" altLang="en-US" sz="2400">
                <a:solidFill>
                  <a:schemeClr val="tx1"/>
                </a:solidFill>
              </a:rPr>
              <a:t>传达公司战略目标、公司发展需求及机会</a:t>
            </a:r>
            <a:endParaRPr lang="en-US" altLang="zh-CN" sz="2400">
              <a:solidFill>
                <a:schemeClr val="tx1"/>
              </a:solidFill>
            </a:endParaRPr>
          </a:p>
          <a:p>
            <a:pPr marL="263525" indent="-263525">
              <a:lnSpc>
                <a:spcPct val="125000"/>
              </a:lnSpc>
              <a:spcBef>
                <a:spcPct val="0"/>
              </a:spcBef>
              <a:tabLst>
                <a:tab pos="1711325"/>
              </a:tabLst>
            </a:pPr>
            <a:r>
              <a:rPr lang="zh-CN" altLang="en-US" sz="2400">
                <a:solidFill>
                  <a:schemeClr val="tx1"/>
                </a:solidFill>
              </a:rPr>
              <a:t>共同评估下属的职业发展潜力及下阶段职位的任职资格</a:t>
            </a:r>
          </a:p>
          <a:p>
            <a:pPr marL="263525" indent="-263525">
              <a:lnSpc>
                <a:spcPct val="125000"/>
              </a:lnSpc>
              <a:spcBef>
                <a:spcPct val="0"/>
              </a:spcBef>
              <a:tabLst>
                <a:tab pos="1711325"/>
              </a:tabLst>
            </a:pPr>
            <a:r>
              <a:rPr lang="zh-CN" altLang="en-US" sz="2400">
                <a:solidFill>
                  <a:schemeClr val="tx1"/>
                </a:solidFill>
              </a:rPr>
              <a:t>支持下属的培训与发展，提供学习及实践资源或机会</a:t>
            </a:r>
          </a:p>
        </p:txBody>
      </p:sp>
    </p:spTree>
    <p:extLst>
      <p:ext uri="{BB962C8B-B14F-4D97-AF65-F5344CB8AC3E}">
        <p14:creationId xmlns:p14="http://schemas.microsoft.com/office/powerpoint/2010/main" val="161108059"/>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Rectangle 2"/>
          <p:cNvSpPr>
            <a:spLocks noGrp="1" noChangeArrowheads="1"/>
          </p:cNvSpPr>
          <p:nvPr>
            <p:ph type="title"/>
          </p:nvPr>
        </p:nvSpPr>
        <p:spPr/>
        <p:txBody>
          <a:bodyPr/>
          <a:lstStyle/>
          <a:p>
            <a:pPr eaLnBrk="1" hangingPunct="1">
              <a:defRPr/>
            </a:pPr>
            <a:r>
              <a:rPr lang="en-US" altLang="zh-CN"/>
              <a:t>IDP </a:t>
            </a:r>
            <a:r>
              <a:rPr lang="zh-CN" altLang="en-US"/>
              <a:t>四步法</a:t>
            </a:r>
            <a:endParaRPr lang="zh-CN" altLang="en-US">
              <a:effectLst/>
            </a:endParaRPr>
          </a:p>
        </p:txBody>
      </p:sp>
      <p:grpSp>
        <p:nvGrpSpPr>
          <p:cNvPr id="4" name="Group 5"/>
          <p:cNvGrpSpPr/>
          <p:nvPr/>
        </p:nvGrpSpPr>
        <p:grpSpPr>
          <a:xfrm>
            <a:off x="2285984" y="1500174"/>
            <a:ext cx="4320000" cy="4320000"/>
            <a:chOff x="3804" y="1205"/>
            <a:chExt cx="2233" cy="2233"/>
          </a:xfrm>
          <a:effectLst/>
        </p:grpSpPr>
        <p:sp>
          <p:nvSpPr>
            <p:cNvPr id="6" name="Freeform 6"/>
            <p:cNvSpPr/>
            <p:nvPr/>
          </p:nvSpPr>
          <p:spPr bwMode="auto">
            <a:xfrm>
              <a:off x="5048" y="1352"/>
              <a:ext cx="989" cy="1207"/>
            </a:xfrm>
            <a:custGeom>
              <a:gdLst>
                <a:gd name="T0" fmla="*/ 297 w 989"/>
                <a:gd name="T1" fmla="*/ 935 h 1207"/>
                <a:gd name="T2" fmla="*/ 299 w 989"/>
                <a:gd name="T3" fmla="*/ 961 h 1207"/>
                <a:gd name="T4" fmla="*/ 300 w 989"/>
                <a:gd name="T5" fmla="*/ 967 h 1207"/>
                <a:gd name="T6" fmla="*/ 287 w 989"/>
                <a:gd name="T7" fmla="*/ 967 h 1207"/>
                <a:gd name="T8" fmla="*/ 255 w 989"/>
                <a:gd name="T9" fmla="*/ 967 h 1207"/>
                <a:gd name="T10" fmla="*/ 209 w 989"/>
                <a:gd name="T11" fmla="*/ 967 h 1207"/>
                <a:gd name="T12" fmla="*/ 177 w 989"/>
                <a:gd name="T13" fmla="*/ 967 h 1207"/>
                <a:gd name="T14" fmla="*/ 165 w 989"/>
                <a:gd name="T15" fmla="*/ 967 h 1207"/>
                <a:gd name="T16" fmla="*/ 184 w 989"/>
                <a:gd name="T17" fmla="*/ 979 h 1207"/>
                <a:gd name="T18" fmla="*/ 261 w 989"/>
                <a:gd name="T19" fmla="*/ 1024 h 1207"/>
                <a:gd name="T20" fmla="*/ 394 w 989"/>
                <a:gd name="T21" fmla="*/ 1101 h 1207"/>
                <a:gd name="T22" fmla="*/ 509 w 989"/>
                <a:gd name="T23" fmla="*/ 1168 h 1207"/>
                <a:gd name="T24" fmla="*/ 566 w 989"/>
                <a:gd name="T25" fmla="*/ 1202 h 1207"/>
                <a:gd name="T26" fmla="*/ 581 w 989"/>
                <a:gd name="T27" fmla="*/ 1202 h 1207"/>
                <a:gd name="T28" fmla="*/ 639 w 989"/>
                <a:gd name="T29" fmla="*/ 1168 h 1207"/>
                <a:gd name="T30" fmla="*/ 756 w 989"/>
                <a:gd name="T31" fmla="*/ 1101 h 1207"/>
                <a:gd name="T32" fmla="*/ 890 w 989"/>
                <a:gd name="T33" fmla="*/ 1024 h 1207"/>
                <a:gd name="T34" fmla="*/ 968 w 989"/>
                <a:gd name="T35" fmla="*/ 979 h 1207"/>
                <a:gd name="T36" fmla="*/ 988 w 989"/>
                <a:gd name="T37" fmla="*/ 967 h 1207"/>
                <a:gd name="T38" fmla="*/ 975 w 989"/>
                <a:gd name="T39" fmla="*/ 967 h 1207"/>
                <a:gd name="T40" fmla="*/ 943 w 989"/>
                <a:gd name="T41" fmla="*/ 967 h 1207"/>
                <a:gd name="T42" fmla="*/ 896 w 989"/>
                <a:gd name="T43" fmla="*/ 967 h 1207"/>
                <a:gd name="T44" fmla="*/ 864 w 989"/>
                <a:gd name="T45" fmla="*/ 967 h 1207"/>
                <a:gd name="T46" fmla="*/ 851 w 989"/>
                <a:gd name="T47" fmla="*/ 967 h 1207"/>
                <a:gd name="T48" fmla="*/ 850 w 989"/>
                <a:gd name="T49" fmla="*/ 959 h 1207"/>
                <a:gd name="T50" fmla="*/ 849 w 989"/>
                <a:gd name="T51" fmla="*/ 928 h 1207"/>
                <a:gd name="T52" fmla="*/ 847 w 989"/>
                <a:gd name="T53" fmla="*/ 874 h 1207"/>
                <a:gd name="T54" fmla="*/ 837 w 989"/>
                <a:gd name="T55" fmla="*/ 800 h 1207"/>
                <a:gd name="T56" fmla="*/ 814 w 989"/>
                <a:gd name="T57" fmla="*/ 707 h 1207"/>
                <a:gd name="T58" fmla="*/ 778 w 989"/>
                <a:gd name="T59" fmla="*/ 597 h 1207"/>
                <a:gd name="T60" fmla="*/ 723 w 989"/>
                <a:gd name="T61" fmla="*/ 485 h 1207"/>
                <a:gd name="T62" fmla="*/ 649 w 989"/>
                <a:gd name="T63" fmla="*/ 374 h 1207"/>
                <a:gd name="T64" fmla="*/ 558 w 989"/>
                <a:gd name="T65" fmla="*/ 270 h 1207"/>
                <a:gd name="T66" fmla="*/ 457 w 989"/>
                <a:gd name="T67" fmla="*/ 183 h 1207"/>
                <a:gd name="T68" fmla="*/ 347 w 989"/>
                <a:gd name="T69" fmla="*/ 113 h 1207"/>
                <a:gd name="T70" fmla="*/ 243 w 989"/>
                <a:gd name="T71" fmla="*/ 62 h 1207"/>
                <a:gd name="T72" fmla="*/ 155 w 989"/>
                <a:gd name="T73" fmla="*/ 29 h 1207"/>
                <a:gd name="T74" fmla="*/ 83 w 989"/>
                <a:gd name="T75" fmla="*/ 13 h 1207"/>
                <a:gd name="T76" fmla="*/ 38 w 989"/>
                <a:gd name="T77" fmla="*/ 4 h 1207"/>
                <a:gd name="T78" fmla="*/ 20 w 989"/>
                <a:gd name="T79" fmla="*/ 0 h 1207"/>
                <a:gd name="T80" fmla="*/ 27 w 989"/>
                <a:gd name="T81" fmla="*/ 13 h 1207"/>
                <a:gd name="T82" fmla="*/ 55 w 989"/>
                <a:gd name="T83" fmla="*/ 62 h 1207"/>
                <a:gd name="T84" fmla="*/ 105 w 989"/>
                <a:gd name="T85" fmla="*/ 148 h 1207"/>
                <a:gd name="T86" fmla="*/ 148 w 989"/>
                <a:gd name="T87" fmla="*/ 222 h 1207"/>
                <a:gd name="T88" fmla="*/ 169 w 989"/>
                <a:gd name="T89" fmla="*/ 259 h 1207"/>
                <a:gd name="T90" fmla="*/ 169 w 989"/>
                <a:gd name="T91" fmla="*/ 269 h 1207"/>
                <a:gd name="T92" fmla="*/ 145 w 989"/>
                <a:gd name="T93" fmla="*/ 311 h 1207"/>
                <a:gd name="T94" fmla="*/ 96 w 989"/>
                <a:gd name="T95" fmla="*/ 394 h 1207"/>
                <a:gd name="T96" fmla="*/ 41 w 989"/>
                <a:gd name="T97" fmla="*/ 490 h 1207"/>
                <a:gd name="T98" fmla="*/ 8 w 989"/>
                <a:gd name="T99" fmla="*/ 546 h 1207"/>
                <a:gd name="T100" fmla="*/ 0 w 989"/>
                <a:gd name="T101" fmla="*/ 560 h 1207"/>
                <a:gd name="T102" fmla="*/ 7 w 989"/>
                <a:gd name="T103" fmla="*/ 562 h 1207"/>
                <a:gd name="T104" fmla="*/ 24 w 989"/>
                <a:gd name="T105" fmla="*/ 568 h 1207"/>
                <a:gd name="T106" fmla="*/ 51 w 989"/>
                <a:gd name="T107" fmla="*/ 578 h 1207"/>
                <a:gd name="T108" fmla="*/ 85 w 989"/>
                <a:gd name="T109" fmla="*/ 597 h 1207"/>
                <a:gd name="T110" fmla="*/ 127 w 989"/>
                <a:gd name="T111" fmla="*/ 624 h 1207"/>
                <a:gd name="T112" fmla="*/ 172 w 989"/>
                <a:gd name="T113" fmla="*/ 661 h 1207"/>
                <a:gd name="T114" fmla="*/ 212 w 989"/>
                <a:gd name="T115" fmla="*/ 708 h 1207"/>
                <a:gd name="T116" fmla="*/ 248 w 989"/>
                <a:gd name="T117" fmla="*/ 764 h 1207"/>
                <a:gd name="T118" fmla="*/ 275 w 989"/>
                <a:gd name="T119" fmla="*/ 821 h 1207"/>
                <a:gd name="T120" fmla="*/ 291 w 989"/>
                <a:gd name="T121" fmla="*/ 875 h 12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89" h="1207">
                  <a:moveTo>
                    <a:pt x="294" y="900"/>
                  </a:moveTo>
                  <a:lnTo>
                    <a:pt x="295" y="908"/>
                  </a:lnTo>
                  <a:lnTo>
                    <a:pt x="296" y="916"/>
                  </a:lnTo>
                  <a:lnTo>
                    <a:pt x="296" y="923"/>
                  </a:lnTo>
                  <a:lnTo>
                    <a:pt x="297" y="929"/>
                  </a:lnTo>
                  <a:lnTo>
                    <a:pt x="297" y="935"/>
                  </a:lnTo>
                  <a:lnTo>
                    <a:pt x="298" y="941"/>
                  </a:lnTo>
                  <a:lnTo>
                    <a:pt x="298" y="946"/>
                  </a:lnTo>
                  <a:lnTo>
                    <a:pt x="299" y="950"/>
                  </a:lnTo>
                  <a:lnTo>
                    <a:pt x="299" y="954"/>
                  </a:lnTo>
                  <a:lnTo>
                    <a:pt x="299" y="958"/>
                  </a:lnTo>
                  <a:lnTo>
                    <a:pt x="299" y="961"/>
                  </a:lnTo>
                  <a:lnTo>
                    <a:pt x="300" y="963"/>
                  </a:lnTo>
                  <a:lnTo>
                    <a:pt x="300" y="965"/>
                  </a:lnTo>
                  <a:lnTo>
                    <a:pt x="300" y="966"/>
                  </a:lnTo>
                  <a:lnTo>
                    <a:pt x="300" y="967"/>
                  </a:lnTo>
                  <a:lnTo>
                    <a:pt x="299" y="967"/>
                  </a:lnTo>
                  <a:lnTo>
                    <a:pt x="298" y="967"/>
                  </a:lnTo>
                  <a:lnTo>
                    <a:pt x="296" y="967"/>
                  </a:lnTo>
                  <a:lnTo>
                    <a:pt x="293" y="967"/>
                  </a:lnTo>
                  <a:lnTo>
                    <a:pt x="291" y="967"/>
                  </a:lnTo>
                  <a:lnTo>
                    <a:pt x="287" y="967"/>
                  </a:lnTo>
                  <a:lnTo>
                    <a:pt x="283" y="967"/>
                  </a:lnTo>
                  <a:lnTo>
                    <a:pt x="279" y="967"/>
                  </a:lnTo>
                  <a:lnTo>
                    <a:pt x="274" y="967"/>
                  </a:lnTo>
                  <a:lnTo>
                    <a:pt x="268" y="967"/>
                  </a:lnTo>
                  <a:lnTo>
                    <a:pt x="262" y="967"/>
                  </a:lnTo>
                  <a:lnTo>
                    <a:pt x="255" y="967"/>
                  </a:lnTo>
                  <a:lnTo>
                    <a:pt x="248" y="967"/>
                  </a:lnTo>
                  <a:lnTo>
                    <a:pt x="240" y="967"/>
                  </a:lnTo>
                  <a:lnTo>
                    <a:pt x="232" y="967"/>
                  </a:lnTo>
                  <a:lnTo>
                    <a:pt x="224" y="967"/>
                  </a:lnTo>
                  <a:lnTo>
                    <a:pt x="216" y="967"/>
                  </a:lnTo>
                  <a:lnTo>
                    <a:pt x="209" y="967"/>
                  </a:lnTo>
                  <a:lnTo>
                    <a:pt x="203" y="967"/>
                  </a:lnTo>
                  <a:lnTo>
                    <a:pt x="196" y="967"/>
                  </a:lnTo>
                  <a:lnTo>
                    <a:pt x="191" y="967"/>
                  </a:lnTo>
                  <a:lnTo>
                    <a:pt x="186" y="967"/>
                  </a:lnTo>
                  <a:lnTo>
                    <a:pt x="181" y="967"/>
                  </a:lnTo>
                  <a:lnTo>
                    <a:pt x="177" y="967"/>
                  </a:lnTo>
                  <a:lnTo>
                    <a:pt x="174" y="967"/>
                  </a:lnTo>
                  <a:lnTo>
                    <a:pt x="171" y="967"/>
                  </a:lnTo>
                  <a:lnTo>
                    <a:pt x="169" y="967"/>
                  </a:lnTo>
                  <a:lnTo>
                    <a:pt x="167" y="967"/>
                  </a:lnTo>
                  <a:lnTo>
                    <a:pt x="165" y="967"/>
                  </a:lnTo>
                  <a:lnTo>
                    <a:pt x="164" y="967"/>
                  </a:lnTo>
                  <a:lnTo>
                    <a:pt x="165" y="968"/>
                  </a:lnTo>
                  <a:lnTo>
                    <a:pt x="168" y="969"/>
                  </a:lnTo>
                  <a:lnTo>
                    <a:pt x="172" y="971"/>
                  </a:lnTo>
                  <a:lnTo>
                    <a:pt x="177" y="975"/>
                  </a:lnTo>
                  <a:lnTo>
                    <a:pt x="184" y="979"/>
                  </a:lnTo>
                  <a:lnTo>
                    <a:pt x="193" y="984"/>
                  </a:lnTo>
                  <a:lnTo>
                    <a:pt x="204" y="990"/>
                  </a:lnTo>
                  <a:lnTo>
                    <a:pt x="215" y="997"/>
                  </a:lnTo>
                  <a:lnTo>
                    <a:pt x="229" y="1005"/>
                  </a:lnTo>
                  <a:lnTo>
                    <a:pt x="244" y="1014"/>
                  </a:lnTo>
                  <a:lnTo>
                    <a:pt x="261" y="1024"/>
                  </a:lnTo>
                  <a:lnTo>
                    <a:pt x="279" y="1034"/>
                  </a:lnTo>
                  <a:lnTo>
                    <a:pt x="299" y="1046"/>
                  </a:lnTo>
                  <a:lnTo>
                    <a:pt x="321" y="1059"/>
                  </a:lnTo>
                  <a:lnTo>
                    <a:pt x="344" y="1072"/>
                  </a:lnTo>
                  <a:lnTo>
                    <a:pt x="369" y="1087"/>
                  </a:lnTo>
                  <a:lnTo>
                    <a:pt x="394" y="1101"/>
                  </a:lnTo>
                  <a:lnTo>
                    <a:pt x="417" y="1114"/>
                  </a:lnTo>
                  <a:lnTo>
                    <a:pt x="438" y="1127"/>
                  </a:lnTo>
                  <a:lnTo>
                    <a:pt x="458" y="1139"/>
                  </a:lnTo>
                  <a:lnTo>
                    <a:pt x="477" y="1149"/>
                  </a:lnTo>
                  <a:lnTo>
                    <a:pt x="493" y="1159"/>
                  </a:lnTo>
                  <a:lnTo>
                    <a:pt x="509" y="1168"/>
                  </a:lnTo>
                  <a:lnTo>
                    <a:pt x="522" y="1176"/>
                  </a:lnTo>
                  <a:lnTo>
                    <a:pt x="534" y="1183"/>
                  </a:lnTo>
                  <a:lnTo>
                    <a:pt x="545" y="1189"/>
                  </a:lnTo>
                  <a:lnTo>
                    <a:pt x="553" y="1194"/>
                  </a:lnTo>
                  <a:lnTo>
                    <a:pt x="561" y="1198"/>
                  </a:lnTo>
                  <a:lnTo>
                    <a:pt x="566" y="1202"/>
                  </a:lnTo>
                  <a:lnTo>
                    <a:pt x="570" y="1204"/>
                  </a:lnTo>
                  <a:lnTo>
                    <a:pt x="573" y="1205"/>
                  </a:lnTo>
                  <a:lnTo>
                    <a:pt x="573" y="1206"/>
                  </a:lnTo>
                  <a:lnTo>
                    <a:pt x="574" y="1205"/>
                  </a:lnTo>
                  <a:lnTo>
                    <a:pt x="577" y="1204"/>
                  </a:lnTo>
                  <a:lnTo>
                    <a:pt x="581" y="1202"/>
                  </a:lnTo>
                  <a:lnTo>
                    <a:pt x="586" y="1198"/>
                  </a:lnTo>
                  <a:lnTo>
                    <a:pt x="594" y="1194"/>
                  </a:lnTo>
                  <a:lnTo>
                    <a:pt x="602" y="1189"/>
                  </a:lnTo>
                  <a:lnTo>
                    <a:pt x="613" y="1183"/>
                  </a:lnTo>
                  <a:lnTo>
                    <a:pt x="625" y="1176"/>
                  </a:lnTo>
                  <a:lnTo>
                    <a:pt x="639" y="1168"/>
                  </a:lnTo>
                  <a:lnTo>
                    <a:pt x="654" y="1159"/>
                  </a:lnTo>
                  <a:lnTo>
                    <a:pt x="671" y="1149"/>
                  </a:lnTo>
                  <a:lnTo>
                    <a:pt x="690" y="1139"/>
                  </a:lnTo>
                  <a:lnTo>
                    <a:pt x="710" y="1127"/>
                  </a:lnTo>
                  <a:lnTo>
                    <a:pt x="732" y="1115"/>
                  </a:lnTo>
                  <a:lnTo>
                    <a:pt x="756" y="1101"/>
                  </a:lnTo>
                  <a:lnTo>
                    <a:pt x="781" y="1087"/>
                  </a:lnTo>
                  <a:lnTo>
                    <a:pt x="806" y="1072"/>
                  </a:lnTo>
                  <a:lnTo>
                    <a:pt x="829" y="1059"/>
                  </a:lnTo>
                  <a:lnTo>
                    <a:pt x="851" y="1046"/>
                  </a:lnTo>
                  <a:lnTo>
                    <a:pt x="871" y="1034"/>
                  </a:lnTo>
                  <a:lnTo>
                    <a:pt x="890" y="1024"/>
                  </a:lnTo>
                  <a:lnTo>
                    <a:pt x="907" y="1014"/>
                  </a:lnTo>
                  <a:lnTo>
                    <a:pt x="922" y="1005"/>
                  </a:lnTo>
                  <a:lnTo>
                    <a:pt x="936" y="997"/>
                  </a:lnTo>
                  <a:lnTo>
                    <a:pt x="948" y="990"/>
                  </a:lnTo>
                  <a:lnTo>
                    <a:pt x="959" y="984"/>
                  </a:lnTo>
                  <a:lnTo>
                    <a:pt x="968" y="979"/>
                  </a:lnTo>
                  <a:lnTo>
                    <a:pt x="975" y="975"/>
                  </a:lnTo>
                  <a:lnTo>
                    <a:pt x="981" y="971"/>
                  </a:lnTo>
                  <a:lnTo>
                    <a:pt x="985" y="969"/>
                  </a:lnTo>
                  <a:lnTo>
                    <a:pt x="987" y="968"/>
                  </a:lnTo>
                  <a:lnTo>
                    <a:pt x="988" y="967"/>
                  </a:lnTo>
                  <a:lnTo>
                    <a:pt x="987" y="967"/>
                  </a:lnTo>
                  <a:lnTo>
                    <a:pt x="986" y="967"/>
                  </a:lnTo>
                  <a:lnTo>
                    <a:pt x="984" y="967"/>
                  </a:lnTo>
                  <a:lnTo>
                    <a:pt x="981" y="967"/>
                  </a:lnTo>
                  <a:lnTo>
                    <a:pt x="978" y="967"/>
                  </a:lnTo>
                  <a:lnTo>
                    <a:pt x="975" y="967"/>
                  </a:lnTo>
                  <a:lnTo>
                    <a:pt x="971" y="967"/>
                  </a:lnTo>
                  <a:lnTo>
                    <a:pt x="966" y="967"/>
                  </a:lnTo>
                  <a:lnTo>
                    <a:pt x="961" y="967"/>
                  </a:lnTo>
                  <a:lnTo>
                    <a:pt x="955" y="967"/>
                  </a:lnTo>
                  <a:lnTo>
                    <a:pt x="949" y="967"/>
                  </a:lnTo>
                  <a:lnTo>
                    <a:pt x="943" y="967"/>
                  </a:lnTo>
                  <a:lnTo>
                    <a:pt x="935" y="967"/>
                  </a:lnTo>
                  <a:lnTo>
                    <a:pt x="928" y="967"/>
                  </a:lnTo>
                  <a:lnTo>
                    <a:pt x="919" y="967"/>
                  </a:lnTo>
                  <a:lnTo>
                    <a:pt x="911" y="967"/>
                  </a:lnTo>
                  <a:lnTo>
                    <a:pt x="903" y="967"/>
                  </a:lnTo>
                  <a:lnTo>
                    <a:pt x="896" y="967"/>
                  </a:lnTo>
                  <a:lnTo>
                    <a:pt x="889" y="967"/>
                  </a:lnTo>
                  <a:lnTo>
                    <a:pt x="883" y="967"/>
                  </a:lnTo>
                  <a:lnTo>
                    <a:pt x="877" y="967"/>
                  </a:lnTo>
                  <a:lnTo>
                    <a:pt x="872" y="967"/>
                  </a:lnTo>
                  <a:lnTo>
                    <a:pt x="868" y="967"/>
                  </a:lnTo>
                  <a:lnTo>
                    <a:pt x="864" y="967"/>
                  </a:lnTo>
                  <a:lnTo>
                    <a:pt x="860" y="967"/>
                  </a:lnTo>
                  <a:lnTo>
                    <a:pt x="857" y="967"/>
                  </a:lnTo>
                  <a:lnTo>
                    <a:pt x="855" y="967"/>
                  </a:lnTo>
                  <a:lnTo>
                    <a:pt x="853" y="967"/>
                  </a:lnTo>
                  <a:lnTo>
                    <a:pt x="851" y="967"/>
                  </a:lnTo>
                  <a:lnTo>
                    <a:pt x="850" y="967"/>
                  </a:lnTo>
                  <a:lnTo>
                    <a:pt x="850" y="966"/>
                  </a:lnTo>
                  <a:lnTo>
                    <a:pt x="850" y="964"/>
                  </a:lnTo>
                  <a:lnTo>
                    <a:pt x="850" y="962"/>
                  </a:lnTo>
                  <a:lnTo>
                    <a:pt x="850" y="959"/>
                  </a:lnTo>
                  <a:lnTo>
                    <a:pt x="850" y="956"/>
                  </a:lnTo>
                  <a:lnTo>
                    <a:pt x="850" y="951"/>
                  </a:lnTo>
                  <a:lnTo>
                    <a:pt x="850" y="947"/>
                  </a:lnTo>
                  <a:lnTo>
                    <a:pt x="849" y="941"/>
                  </a:lnTo>
                  <a:lnTo>
                    <a:pt x="849" y="935"/>
                  </a:lnTo>
                  <a:lnTo>
                    <a:pt x="849" y="928"/>
                  </a:lnTo>
                  <a:lnTo>
                    <a:pt x="849" y="921"/>
                  </a:lnTo>
                  <a:lnTo>
                    <a:pt x="849" y="913"/>
                  </a:lnTo>
                  <a:lnTo>
                    <a:pt x="848" y="904"/>
                  </a:lnTo>
                  <a:lnTo>
                    <a:pt x="848" y="895"/>
                  </a:lnTo>
                  <a:lnTo>
                    <a:pt x="848" y="885"/>
                  </a:lnTo>
                  <a:lnTo>
                    <a:pt x="847" y="874"/>
                  </a:lnTo>
                  <a:lnTo>
                    <a:pt x="846" y="863"/>
                  </a:lnTo>
                  <a:lnTo>
                    <a:pt x="845" y="852"/>
                  </a:lnTo>
                  <a:lnTo>
                    <a:pt x="843" y="840"/>
                  </a:lnTo>
                  <a:lnTo>
                    <a:pt x="841" y="827"/>
                  </a:lnTo>
                  <a:lnTo>
                    <a:pt x="839" y="814"/>
                  </a:lnTo>
                  <a:lnTo>
                    <a:pt x="837" y="800"/>
                  </a:lnTo>
                  <a:lnTo>
                    <a:pt x="834" y="786"/>
                  </a:lnTo>
                  <a:lnTo>
                    <a:pt x="830" y="771"/>
                  </a:lnTo>
                  <a:lnTo>
                    <a:pt x="827" y="756"/>
                  </a:lnTo>
                  <a:lnTo>
                    <a:pt x="823" y="740"/>
                  </a:lnTo>
                  <a:lnTo>
                    <a:pt x="819" y="723"/>
                  </a:lnTo>
                  <a:lnTo>
                    <a:pt x="814" y="707"/>
                  </a:lnTo>
                  <a:lnTo>
                    <a:pt x="809" y="689"/>
                  </a:lnTo>
                  <a:lnTo>
                    <a:pt x="804" y="671"/>
                  </a:lnTo>
                  <a:lnTo>
                    <a:pt x="798" y="653"/>
                  </a:lnTo>
                  <a:lnTo>
                    <a:pt x="792" y="634"/>
                  </a:lnTo>
                  <a:lnTo>
                    <a:pt x="785" y="615"/>
                  </a:lnTo>
                  <a:lnTo>
                    <a:pt x="778" y="597"/>
                  </a:lnTo>
                  <a:lnTo>
                    <a:pt x="770" y="578"/>
                  </a:lnTo>
                  <a:lnTo>
                    <a:pt x="762" y="559"/>
                  </a:lnTo>
                  <a:lnTo>
                    <a:pt x="753" y="541"/>
                  </a:lnTo>
                  <a:lnTo>
                    <a:pt x="744" y="522"/>
                  </a:lnTo>
                  <a:lnTo>
                    <a:pt x="734" y="503"/>
                  </a:lnTo>
                  <a:lnTo>
                    <a:pt x="723" y="485"/>
                  </a:lnTo>
                  <a:lnTo>
                    <a:pt x="712" y="466"/>
                  </a:lnTo>
                  <a:lnTo>
                    <a:pt x="701" y="448"/>
                  </a:lnTo>
                  <a:lnTo>
                    <a:pt x="688" y="429"/>
                  </a:lnTo>
                  <a:lnTo>
                    <a:pt x="676" y="411"/>
                  </a:lnTo>
                  <a:lnTo>
                    <a:pt x="663" y="392"/>
                  </a:lnTo>
                  <a:lnTo>
                    <a:pt x="649" y="374"/>
                  </a:lnTo>
                  <a:lnTo>
                    <a:pt x="634" y="356"/>
                  </a:lnTo>
                  <a:lnTo>
                    <a:pt x="620" y="337"/>
                  </a:lnTo>
                  <a:lnTo>
                    <a:pt x="605" y="320"/>
                  </a:lnTo>
                  <a:lnTo>
                    <a:pt x="590" y="303"/>
                  </a:lnTo>
                  <a:lnTo>
                    <a:pt x="574" y="286"/>
                  </a:lnTo>
                  <a:lnTo>
                    <a:pt x="558" y="270"/>
                  </a:lnTo>
                  <a:lnTo>
                    <a:pt x="542" y="254"/>
                  </a:lnTo>
                  <a:lnTo>
                    <a:pt x="526" y="239"/>
                  </a:lnTo>
                  <a:lnTo>
                    <a:pt x="509" y="224"/>
                  </a:lnTo>
                  <a:lnTo>
                    <a:pt x="492" y="210"/>
                  </a:lnTo>
                  <a:lnTo>
                    <a:pt x="475" y="196"/>
                  </a:lnTo>
                  <a:lnTo>
                    <a:pt x="457" y="183"/>
                  </a:lnTo>
                  <a:lnTo>
                    <a:pt x="440" y="170"/>
                  </a:lnTo>
                  <a:lnTo>
                    <a:pt x="422" y="157"/>
                  </a:lnTo>
                  <a:lnTo>
                    <a:pt x="403" y="146"/>
                  </a:lnTo>
                  <a:lnTo>
                    <a:pt x="385" y="134"/>
                  </a:lnTo>
                  <a:lnTo>
                    <a:pt x="366" y="123"/>
                  </a:lnTo>
                  <a:lnTo>
                    <a:pt x="347" y="113"/>
                  </a:lnTo>
                  <a:lnTo>
                    <a:pt x="329" y="103"/>
                  </a:lnTo>
                  <a:lnTo>
                    <a:pt x="311" y="94"/>
                  </a:lnTo>
                  <a:lnTo>
                    <a:pt x="293" y="85"/>
                  </a:lnTo>
                  <a:lnTo>
                    <a:pt x="276" y="77"/>
                  </a:lnTo>
                  <a:lnTo>
                    <a:pt x="260" y="69"/>
                  </a:lnTo>
                  <a:lnTo>
                    <a:pt x="243" y="62"/>
                  </a:lnTo>
                  <a:lnTo>
                    <a:pt x="228" y="55"/>
                  </a:lnTo>
                  <a:lnTo>
                    <a:pt x="212" y="49"/>
                  </a:lnTo>
                  <a:lnTo>
                    <a:pt x="197" y="43"/>
                  </a:lnTo>
                  <a:lnTo>
                    <a:pt x="183" y="38"/>
                  </a:lnTo>
                  <a:lnTo>
                    <a:pt x="169" y="33"/>
                  </a:lnTo>
                  <a:lnTo>
                    <a:pt x="155" y="29"/>
                  </a:lnTo>
                  <a:lnTo>
                    <a:pt x="142" y="25"/>
                  </a:lnTo>
                  <a:lnTo>
                    <a:pt x="129" y="22"/>
                  </a:lnTo>
                  <a:lnTo>
                    <a:pt x="117" y="19"/>
                  </a:lnTo>
                  <a:lnTo>
                    <a:pt x="105" y="17"/>
                  </a:lnTo>
                  <a:lnTo>
                    <a:pt x="94" y="15"/>
                  </a:lnTo>
                  <a:lnTo>
                    <a:pt x="83" y="13"/>
                  </a:lnTo>
                  <a:lnTo>
                    <a:pt x="74" y="11"/>
                  </a:lnTo>
                  <a:lnTo>
                    <a:pt x="65" y="9"/>
                  </a:lnTo>
                  <a:lnTo>
                    <a:pt x="57" y="8"/>
                  </a:lnTo>
                  <a:lnTo>
                    <a:pt x="50" y="6"/>
                  </a:lnTo>
                  <a:lnTo>
                    <a:pt x="44" y="5"/>
                  </a:lnTo>
                  <a:lnTo>
                    <a:pt x="38" y="4"/>
                  </a:lnTo>
                  <a:lnTo>
                    <a:pt x="33" y="3"/>
                  </a:lnTo>
                  <a:lnTo>
                    <a:pt x="29" y="2"/>
                  </a:lnTo>
                  <a:lnTo>
                    <a:pt x="25" y="1"/>
                  </a:lnTo>
                  <a:lnTo>
                    <a:pt x="23" y="1"/>
                  </a:lnTo>
                  <a:lnTo>
                    <a:pt x="21" y="0"/>
                  </a:lnTo>
                  <a:lnTo>
                    <a:pt x="20" y="0"/>
                  </a:lnTo>
                  <a:lnTo>
                    <a:pt x="19" y="0"/>
                  </a:lnTo>
                  <a:lnTo>
                    <a:pt x="19" y="1"/>
                  </a:lnTo>
                  <a:lnTo>
                    <a:pt x="20" y="2"/>
                  </a:lnTo>
                  <a:lnTo>
                    <a:pt x="22" y="5"/>
                  </a:lnTo>
                  <a:lnTo>
                    <a:pt x="24" y="8"/>
                  </a:lnTo>
                  <a:lnTo>
                    <a:pt x="27" y="13"/>
                  </a:lnTo>
                  <a:lnTo>
                    <a:pt x="30" y="19"/>
                  </a:lnTo>
                  <a:lnTo>
                    <a:pt x="34" y="25"/>
                  </a:lnTo>
                  <a:lnTo>
                    <a:pt x="38" y="33"/>
                  </a:lnTo>
                  <a:lnTo>
                    <a:pt x="43" y="42"/>
                  </a:lnTo>
                  <a:lnTo>
                    <a:pt x="49" y="52"/>
                  </a:lnTo>
                  <a:lnTo>
                    <a:pt x="55" y="62"/>
                  </a:lnTo>
                  <a:lnTo>
                    <a:pt x="62" y="74"/>
                  </a:lnTo>
                  <a:lnTo>
                    <a:pt x="70" y="87"/>
                  </a:lnTo>
                  <a:lnTo>
                    <a:pt x="78" y="101"/>
                  </a:lnTo>
                  <a:lnTo>
                    <a:pt x="86" y="116"/>
                  </a:lnTo>
                  <a:lnTo>
                    <a:pt x="96" y="132"/>
                  </a:lnTo>
                  <a:lnTo>
                    <a:pt x="105" y="148"/>
                  </a:lnTo>
                  <a:lnTo>
                    <a:pt x="114" y="163"/>
                  </a:lnTo>
                  <a:lnTo>
                    <a:pt x="122" y="177"/>
                  </a:lnTo>
                  <a:lnTo>
                    <a:pt x="129" y="190"/>
                  </a:lnTo>
                  <a:lnTo>
                    <a:pt x="136" y="202"/>
                  </a:lnTo>
                  <a:lnTo>
                    <a:pt x="142" y="212"/>
                  </a:lnTo>
                  <a:lnTo>
                    <a:pt x="148" y="222"/>
                  </a:lnTo>
                  <a:lnTo>
                    <a:pt x="153" y="231"/>
                  </a:lnTo>
                  <a:lnTo>
                    <a:pt x="157" y="239"/>
                  </a:lnTo>
                  <a:lnTo>
                    <a:pt x="161" y="245"/>
                  </a:lnTo>
                  <a:lnTo>
                    <a:pt x="165" y="251"/>
                  </a:lnTo>
                  <a:lnTo>
                    <a:pt x="167" y="256"/>
                  </a:lnTo>
                  <a:lnTo>
                    <a:pt x="169" y="259"/>
                  </a:lnTo>
                  <a:lnTo>
                    <a:pt x="171" y="262"/>
                  </a:lnTo>
                  <a:lnTo>
                    <a:pt x="172" y="263"/>
                  </a:lnTo>
                  <a:lnTo>
                    <a:pt x="172" y="264"/>
                  </a:lnTo>
                  <a:lnTo>
                    <a:pt x="171" y="266"/>
                  </a:lnTo>
                  <a:lnTo>
                    <a:pt x="169" y="269"/>
                  </a:lnTo>
                  <a:lnTo>
                    <a:pt x="167" y="273"/>
                  </a:lnTo>
                  <a:lnTo>
                    <a:pt x="164" y="278"/>
                  </a:lnTo>
                  <a:lnTo>
                    <a:pt x="160" y="285"/>
                  </a:lnTo>
                  <a:lnTo>
                    <a:pt x="156" y="292"/>
                  </a:lnTo>
                  <a:lnTo>
                    <a:pt x="151" y="301"/>
                  </a:lnTo>
                  <a:lnTo>
                    <a:pt x="145" y="311"/>
                  </a:lnTo>
                  <a:lnTo>
                    <a:pt x="138" y="322"/>
                  </a:lnTo>
                  <a:lnTo>
                    <a:pt x="131" y="334"/>
                  </a:lnTo>
                  <a:lnTo>
                    <a:pt x="124" y="347"/>
                  </a:lnTo>
                  <a:lnTo>
                    <a:pt x="115" y="362"/>
                  </a:lnTo>
                  <a:lnTo>
                    <a:pt x="106" y="377"/>
                  </a:lnTo>
                  <a:lnTo>
                    <a:pt x="96" y="394"/>
                  </a:lnTo>
                  <a:lnTo>
                    <a:pt x="86" y="412"/>
                  </a:lnTo>
                  <a:lnTo>
                    <a:pt x="76" y="430"/>
                  </a:lnTo>
                  <a:lnTo>
                    <a:pt x="66" y="447"/>
                  </a:lnTo>
                  <a:lnTo>
                    <a:pt x="57" y="462"/>
                  </a:lnTo>
                  <a:lnTo>
                    <a:pt x="48" y="477"/>
                  </a:lnTo>
                  <a:lnTo>
                    <a:pt x="41" y="490"/>
                  </a:lnTo>
                  <a:lnTo>
                    <a:pt x="34" y="502"/>
                  </a:lnTo>
                  <a:lnTo>
                    <a:pt x="27" y="513"/>
                  </a:lnTo>
                  <a:lnTo>
                    <a:pt x="22" y="523"/>
                  </a:lnTo>
                  <a:lnTo>
                    <a:pt x="17" y="532"/>
                  </a:lnTo>
                  <a:lnTo>
                    <a:pt x="12" y="539"/>
                  </a:lnTo>
                  <a:lnTo>
                    <a:pt x="8" y="546"/>
                  </a:lnTo>
                  <a:lnTo>
                    <a:pt x="5" y="551"/>
                  </a:lnTo>
                  <a:lnTo>
                    <a:pt x="3" y="555"/>
                  </a:lnTo>
                  <a:lnTo>
                    <a:pt x="1" y="558"/>
                  </a:lnTo>
                  <a:lnTo>
                    <a:pt x="0" y="559"/>
                  </a:lnTo>
                  <a:lnTo>
                    <a:pt x="0" y="560"/>
                  </a:lnTo>
                  <a:lnTo>
                    <a:pt x="1" y="560"/>
                  </a:lnTo>
                  <a:lnTo>
                    <a:pt x="2" y="561"/>
                  </a:lnTo>
                  <a:lnTo>
                    <a:pt x="4" y="561"/>
                  </a:lnTo>
                  <a:lnTo>
                    <a:pt x="5" y="562"/>
                  </a:lnTo>
                  <a:lnTo>
                    <a:pt x="7" y="562"/>
                  </a:lnTo>
                  <a:lnTo>
                    <a:pt x="9" y="563"/>
                  </a:lnTo>
                  <a:lnTo>
                    <a:pt x="12" y="564"/>
                  </a:lnTo>
                  <a:lnTo>
                    <a:pt x="14" y="565"/>
                  </a:lnTo>
                  <a:lnTo>
                    <a:pt x="17" y="566"/>
                  </a:lnTo>
                  <a:lnTo>
                    <a:pt x="20" y="567"/>
                  </a:lnTo>
                  <a:lnTo>
                    <a:pt x="24" y="568"/>
                  </a:lnTo>
                  <a:lnTo>
                    <a:pt x="28" y="570"/>
                  </a:lnTo>
                  <a:lnTo>
                    <a:pt x="32" y="571"/>
                  </a:lnTo>
                  <a:lnTo>
                    <a:pt x="36" y="572"/>
                  </a:lnTo>
                  <a:lnTo>
                    <a:pt x="41" y="574"/>
                  </a:lnTo>
                  <a:lnTo>
                    <a:pt x="46" y="576"/>
                  </a:lnTo>
                  <a:lnTo>
                    <a:pt x="51" y="578"/>
                  </a:lnTo>
                  <a:lnTo>
                    <a:pt x="56" y="581"/>
                  </a:lnTo>
                  <a:lnTo>
                    <a:pt x="62" y="583"/>
                  </a:lnTo>
                  <a:lnTo>
                    <a:pt x="67" y="586"/>
                  </a:lnTo>
                  <a:lnTo>
                    <a:pt x="73" y="590"/>
                  </a:lnTo>
                  <a:lnTo>
                    <a:pt x="79" y="593"/>
                  </a:lnTo>
                  <a:lnTo>
                    <a:pt x="85" y="597"/>
                  </a:lnTo>
                  <a:lnTo>
                    <a:pt x="92" y="601"/>
                  </a:lnTo>
                  <a:lnTo>
                    <a:pt x="98" y="605"/>
                  </a:lnTo>
                  <a:lnTo>
                    <a:pt x="105" y="609"/>
                  </a:lnTo>
                  <a:lnTo>
                    <a:pt x="112" y="614"/>
                  </a:lnTo>
                  <a:lnTo>
                    <a:pt x="120" y="619"/>
                  </a:lnTo>
                  <a:lnTo>
                    <a:pt x="127" y="624"/>
                  </a:lnTo>
                  <a:lnTo>
                    <a:pt x="135" y="630"/>
                  </a:lnTo>
                  <a:lnTo>
                    <a:pt x="142" y="636"/>
                  </a:lnTo>
                  <a:lnTo>
                    <a:pt x="150" y="642"/>
                  </a:lnTo>
                  <a:lnTo>
                    <a:pt x="157" y="648"/>
                  </a:lnTo>
                  <a:lnTo>
                    <a:pt x="165" y="654"/>
                  </a:lnTo>
                  <a:lnTo>
                    <a:pt x="172" y="661"/>
                  </a:lnTo>
                  <a:lnTo>
                    <a:pt x="179" y="668"/>
                  </a:lnTo>
                  <a:lnTo>
                    <a:pt x="186" y="676"/>
                  </a:lnTo>
                  <a:lnTo>
                    <a:pt x="193" y="683"/>
                  </a:lnTo>
                  <a:lnTo>
                    <a:pt x="199" y="691"/>
                  </a:lnTo>
                  <a:lnTo>
                    <a:pt x="206" y="699"/>
                  </a:lnTo>
                  <a:lnTo>
                    <a:pt x="212" y="708"/>
                  </a:lnTo>
                  <a:lnTo>
                    <a:pt x="219" y="717"/>
                  </a:lnTo>
                  <a:lnTo>
                    <a:pt x="225" y="725"/>
                  </a:lnTo>
                  <a:lnTo>
                    <a:pt x="231" y="735"/>
                  </a:lnTo>
                  <a:lnTo>
                    <a:pt x="237" y="744"/>
                  </a:lnTo>
                  <a:lnTo>
                    <a:pt x="243" y="754"/>
                  </a:lnTo>
                  <a:lnTo>
                    <a:pt x="248" y="764"/>
                  </a:lnTo>
                  <a:lnTo>
                    <a:pt x="254" y="774"/>
                  </a:lnTo>
                  <a:lnTo>
                    <a:pt x="259" y="783"/>
                  </a:lnTo>
                  <a:lnTo>
                    <a:pt x="263" y="793"/>
                  </a:lnTo>
                  <a:lnTo>
                    <a:pt x="267" y="802"/>
                  </a:lnTo>
                  <a:lnTo>
                    <a:pt x="271" y="812"/>
                  </a:lnTo>
                  <a:lnTo>
                    <a:pt x="275" y="821"/>
                  </a:lnTo>
                  <a:lnTo>
                    <a:pt x="279" y="830"/>
                  </a:lnTo>
                  <a:lnTo>
                    <a:pt x="282" y="839"/>
                  </a:lnTo>
                  <a:lnTo>
                    <a:pt x="284" y="848"/>
                  </a:lnTo>
                  <a:lnTo>
                    <a:pt x="287" y="857"/>
                  </a:lnTo>
                  <a:lnTo>
                    <a:pt x="289" y="866"/>
                  </a:lnTo>
                  <a:lnTo>
                    <a:pt x="291" y="875"/>
                  </a:lnTo>
                  <a:lnTo>
                    <a:pt x="292" y="883"/>
                  </a:lnTo>
                  <a:lnTo>
                    <a:pt x="293" y="892"/>
                  </a:lnTo>
                  <a:lnTo>
                    <a:pt x="294" y="900"/>
                  </a:lnTo>
                  <a:close/>
                </a:path>
              </a:pathLst>
            </a:custGeom>
            <a:solidFill>
              <a:srgbClr val="006699"/>
            </a:solidFill>
            <a:ln w="6350" cap="flat">
              <a:solidFill>
                <a:schemeClr val="bg1"/>
              </a:solidFill>
              <a:prstDash val="solid"/>
              <a:round/>
            </a:ln>
            <a:effectLst>
              <a:outerShdw dist="57150" dir="2700000" algn="ctr" rotWithShape="0">
                <a:srgbClr val="888888">
                  <a:alpha val="50000"/>
                </a:srgbClr>
              </a:outerShdw>
            </a:effectLst>
          </p:spPr>
          <p:txBody>
            <a:bodyPr wrap="square" anchor="ctr">
              <a:no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sz="2000" b="1">
                <a:latin typeface="微软雅黑" pitchFamily="34" charset="-122"/>
                <a:ea typeface="微软雅黑" pitchFamily="34" charset="-122"/>
              </a:endParaRPr>
            </a:p>
          </p:txBody>
        </p:sp>
        <p:sp>
          <p:nvSpPr>
            <p:cNvPr id="7" name="Freeform 7"/>
            <p:cNvSpPr/>
            <p:nvPr/>
          </p:nvSpPr>
          <p:spPr bwMode="auto">
            <a:xfrm>
              <a:off x="4681" y="2447"/>
              <a:ext cx="1207" cy="991"/>
            </a:xfrm>
            <a:custGeom>
              <a:gdLst>
                <a:gd name="T0" fmla="*/ 262 w 1207"/>
                <a:gd name="T1" fmla="*/ 298 h 991"/>
                <a:gd name="T2" fmla="*/ 241 w 1207"/>
                <a:gd name="T3" fmla="*/ 300 h 991"/>
                <a:gd name="T4" fmla="*/ 239 w 1207"/>
                <a:gd name="T5" fmla="*/ 296 h 991"/>
                <a:gd name="T6" fmla="*/ 239 w 1207"/>
                <a:gd name="T7" fmla="*/ 268 h 991"/>
                <a:gd name="T8" fmla="*/ 239 w 1207"/>
                <a:gd name="T9" fmla="*/ 216 h 991"/>
                <a:gd name="T10" fmla="*/ 239 w 1207"/>
                <a:gd name="T11" fmla="*/ 177 h 991"/>
                <a:gd name="T12" fmla="*/ 239 w 1207"/>
                <a:gd name="T13" fmla="*/ 164 h 991"/>
                <a:gd name="T14" fmla="*/ 216 w 1207"/>
                <a:gd name="T15" fmla="*/ 204 h 991"/>
                <a:gd name="T16" fmla="*/ 148 w 1207"/>
                <a:gd name="T17" fmla="*/ 322 h 991"/>
                <a:gd name="T18" fmla="*/ 57 w 1207"/>
                <a:gd name="T19" fmla="*/ 480 h 991"/>
                <a:gd name="T20" fmla="*/ 8 w 1207"/>
                <a:gd name="T21" fmla="*/ 564 h 991"/>
                <a:gd name="T22" fmla="*/ 4 w 1207"/>
                <a:gd name="T23" fmla="*/ 584 h 991"/>
                <a:gd name="T24" fmla="*/ 47 w 1207"/>
                <a:gd name="T25" fmla="*/ 658 h 991"/>
                <a:gd name="T26" fmla="*/ 134 w 1207"/>
                <a:gd name="T27" fmla="*/ 809 h 991"/>
                <a:gd name="T28" fmla="*/ 209 w 1207"/>
                <a:gd name="T29" fmla="*/ 938 h 991"/>
                <a:gd name="T30" fmla="*/ 239 w 1207"/>
                <a:gd name="T31" fmla="*/ 989 h 991"/>
                <a:gd name="T32" fmla="*/ 239 w 1207"/>
                <a:gd name="T33" fmla="*/ 980 h 991"/>
                <a:gd name="T34" fmla="*/ 239 w 1207"/>
                <a:gd name="T35" fmla="*/ 944 h 991"/>
                <a:gd name="T36" fmla="*/ 239 w 1207"/>
                <a:gd name="T37" fmla="*/ 890 h 991"/>
                <a:gd name="T38" fmla="*/ 239 w 1207"/>
                <a:gd name="T39" fmla="*/ 857 h 991"/>
                <a:gd name="T40" fmla="*/ 241 w 1207"/>
                <a:gd name="T41" fmla="*/ 850 h 991"/>
                <a:gd name="T42" fmla="*/ 270 w 1207"/>
                <a:gd name="T43" fmla="*/ 849 h 991"/>
                <a:gd name="T44" fmla="*/ 336 w 1207"/>
                <a:gd name="T45" fmla="*/ 846 h 991"/>
                <a:gd name="T46" fmla="*/ 429 w 1207"/>
                <a:gd name="T47" fmla="*/ 832 h 991"/>
                <a:gd name="T48" fmla="*/ 542 w 1207"/>
                <a:gd name="T49" fmla="*/ 801 h 991"/>
                <a:gd name="T50" fmla="*/ 664 w 1207"/>
                <a:gd name="T51" fmla="*/ 753 h 991"/>
                <a:gd name="T52" fmla="*/ 772 w 1207"/>
                <a:gd name="T53" fmla="*/ 694 h 991"/>
                <a:gd name="T54" fmla="*/ 865 w 1207"/>
                <a:gd name="T55" fmla="*/ 625 h 991"/>
                <a:gd name="T56" fmla="*/ 946 w 1207"/>
                <a:gd name="T57" fmla="*/ 549 h 991"/>
                <a:gd name="T58" fmla="*/ 1017 w 1207"/>
                <a:gd name="T59" fmla="*/ 468 h 991"/>
                <a:gd name="T60" fmla="*/ 1077 w 1207"/>
                <a:gd name="T61" fmla="*/ 380 h 991"/>
                <a:gd name="T62" fmla="*/ 1126 w 1207"/>
                <a:gd name="T63" fmla="*/ 285 h 991"/>
                <a:gd name="T64" fmla="*/ 1164 w 1207"/>
                <a:gd name="T65" fmla="*/ 192 h 991"/>
                <a:gd name="T66" fmla="*/ 1188 w 1207"/>
                <a:gd name="T67" fmla="*/ 115 h 991"/>
                <a:gd name="T68" fmla="*/ 1199 w 1207"/>
                <a:gd name="T69" fmla="*/ 58 h 991"/>
                <a:gd name="T70" fmla="*/ 1205 w 1207"/>
                <a:gd name="T71" fmla="*/ 26 h 991"/>
                <a:gd name="T72" fmla="*/ 1204 w 1207"/>
                <a:gd name="T73" fmla="*/ 20 h 991"/>
                <a:gd name="T74" fmla="*/ 1164 w 1207"/>
                <a:gd name="T75" fmla="*/ 43 h 991"/>
                <a:gd name="T76" fmla="*/ 1074 w 1207"/>
                <a:gd name="T77" fmla="*/ 96 h 991"/>
                <a:gd name="T78" fmla="*/ 984 w 1207"/>
                <a:gd name="T79" fmla="*/ 148 h 991"/>
                <a:gd name="T80" fmla="*/ 944 w 1207"/>
                <a:gd name="T81" fmla="*/ 171 h 991"/>
                <a:gd name="T82" fmla="*/ 928 w 1207"/>
                <a:gd name="T83" fmla="*/ 164 h 991"/>
                <a:gd name="T84" fmla="*/ 859 w 1207"/>
                <a:gd name="T85" fmla="*/ 124 h 991"/>
                <a:gd name="T86" fmla="*/ 744 w 1207"/>
                <a:gd name="T87" fmla="*/ 57 h 991"/>
                <a:gd name="T88" fmla="*/ 667 w 1207"/>
                <a:gd name="T89" fmla="*/ 12 h 991"/>
                <a:gd name="T90" fmla="*/ 646 w 1207"/>
                <a:gd name="T91" fmla="*/ 0 h 991"/>
                <a:gd name="T92" fmla="*/ 641 w 1207"/>
                <a:gd name="T93" fmla="*/ 13 h 991"/>
                <a:gd name="T94" fmla="*/ 629 w 1207"/>
                <a:gd name="T95" fmla="*/ 46 h 991"/>
                <a:gd name="T96" fmla="*/ 608 w 1207"/>
                <a:gd name="T97" fmla="*/ 92 h 991"/>
                <a:gd name="T98" fmla="*/ 574 w 1207"/>
                <a:gd name="T99" fmla="*/ 140 h 991"/>
                <a:gd name="T100" fmla="*/ 529 w 1207"/>
                <a:gd name="T101" fmla="*/ 187 h 991"/>
                <a:gd name="T102" fmla="*/ 474 w 1207"/>
                <a:gd name="T103" fmla="*/ 228 h 991"/>
                <a:gd name="T104" fmla="*/ 412 w 1207"/>
                <a:gd name="T105" fmla="*/ 262 h 991"/>
                <a:gd name="T106" fmla="*/ 351 w 1207"/>
                <a:gd name="T107" fmla="*/ 285 h 991"/>
                <a:gd name="T108" fmla="*/ 297 w 1207"/>
                <a:gd name="T109" fmla="*/ 295 h 9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207" h="991">
                  <a:moveTo>
                    <a:pt x="297" y="295"/>
                  </a:moveTo>
                  <a:lnTo>
                    <a:pt x="290" y="296"/>
                  </a:lnTo>
                  <a:lnTo>
                    <a:pt x="284" y="296"/>
                  </a:lnTo>
                  <a:lnTo>
                    <a:pt x="277" y="297"/>
                  </a:lnTo>
                  <a:lnTo>
                    <a:pt x="272" y="297"/>
                  </a:lnTo>
                  <a:lnTo>
                    <a:pt x="267" y="298"/>
                  </a:lnTo>
                  <a:lnTo>
                    <a:pt x="262" y="298"/>
                  </a:lnTo>
                  <a:lnTo>
                    <a:pt x="257" y="299"/>
                  </a:lnTo>
                  <a:lnTo>
                    <a:pt x="254" y="299"/>
                  </a:lnTo>
                  <a:lnTo>
                    <a:pt x="250" y="299"/>
                  </a:lnTo>
                  <a:lnTo>
                    <a:pt x="247" y="299"/>
                  </a:lnTo>
                  <a:lnTo>
                    <a:pt x="245" y="300"/>
                  </a:lnTo>
                  <a:lnTo>
                    <a:pt x="243" y="300"/>
                  </a:lnTo>
                  <a:lnTo>
                    <a:pt x="241" y="300"/>
                  </a:lnTo>
                  <a:lnTo>
                    <a:pt x="240" y="300"/>
                  </a:lnTo>
                  <a:lnTo>
                    <a:pt x="239" y="300"/>
                  </a:lnTo>
                  <a:lnTo>
                    <a:pt x="239" y="299"/>
                  </a:lnTo>
                  <a:lnTo>
                    <a:pt x="239" y="298"/>
                  </a:lnTo>
                  <a:lnTo>
                    <a:pt x="239" y="296"/>
                  </a:lnTo>
                  <a:lnTo>
                    <a:pt x="239" y="293"/>
                  </a:lnTo>
                  <a:lnTo>
                    <a:pt x="239" y="291"/>
                  </a:lnTo>
                  <a:lnTo>
                    <a:pt x="239" y="287"/>
                  </a:lnTo>
                  <a:lnTo>
                    <a:pt x="239" y="283"/>
                  </a:lnTo>
                  <a:lnTo>
                    <a:pt x="239" y="279"/>
                  </a:lnTo>
                  <a:lnTo>
                    <a:pt x="239" y="274"/>
                  </a:lnTo>
                  <a:lnTo>
                    <a:pt x="239" y="268"/>
                  </a:lnTo>
                  <a:lnTo>
                    <a:pt x="239" y="262"/>
                  </a:lnTo>
                  <a:lnTo>
                    <a:pt x="239" y="255"/>
                  </a:lnTo>
                  <a:lnTo>
                    <a:pt x="239" y="248"/>
                  </a:lnTo>
                  <a:lnTo>
                    <a:pt x="239" y="241"/>
                  </a:lnTo>
                  <a:lnTo>
                    <a:pt x="239" y="232"/>
                  </a:lnTo>
                  <a:lnTo>
                    <a:pt x="239" y="224"/>
                  </a:lnTo>
                  <a:lnTo>
                    <a:pt x="239" y="216"/>
                  </a:lnTo>
                  <a:lnTo>
                    <a:pt x="239" y="209"/>
                  </a:lnTo>
                  <a:lnTo>
                    <a:pt x="239" y="203"/>
                  </a:lnTo>
                  <a:lnTo>
                    <a:pt x="239" y="197"/>
                  </a:lnTo>
                  <a:lnTo>
                    <a:pt x="239" y="191"/>
                  </a:lnTo>
                  <a:lnTo>
                    <a:pt x="239" y="186"/>
                  </a:lnTo>
                  <a:lnTo>
                    <a:pt x="239" y="181"/>
                  </a:lnTo>
                  <a:lnTo>
                    <a:pt x="239" y="177"/>
                  </a:lnTo>
                  <a:lnTo>
                    <a:pt x="239" y="174"/>
                  </a:lnTo>
                  <a:lnTo>
                    <a:pt x="239" y="171"/>
                  </a:lnTo>
                  <a:lnTo>
                    <a:pt x="239" y="169"/>
                  </a:lnTo>
                  <a:lnTo>
                    <a:pt x="239" y="167"/>
                  </a:lnTo>
                  <a:lnTo>
                    <a:pt x="239" y="166"/>
                  </a:lnTo>
                  <a:lnTo>
                    <a:pt x="239" y="165"/>
                  </a:lnTo>
                  <a:lnTo>
                    <a:pt x="239" y="164"/>
                  </a:lnTo>
                  <a:lnTo>
                    <a:pt x="239" y="165"/>
                  </a:lnTo>
                  <a:lnTo>
                    <a:pt x="237" y="168"/>
                  </a:lnTo>
                  <a:lnTo>
                    <a:pt x="235" y="172"/>
                  </a:lnTo>
                  <a:lnTo>
                    <a:pt x="232" y="177"/>
                  </a:lnTo>
                  <a:lnTo>
                    <a:pt x="227" y="185"/>
                  </a:lnTo>
                  <a:lnTo>
                    <a:pt x="222" y="193"/>
                  </a:lnTo>
                  <a:lnTo>
                    <a:pt x="216" y="204"/>
                  </a:lnTo>
                  <a:lnTo>
                    <a:pt x="209" y="216"/>
                  </a:lnTo>
                  <a:lnTo>
                    <a:pt x="201" y="230"/>
                  </a:lnTo>
                  <a:lnTo>
                    <a:pt x="192" y="245"/>
                  </a:lnTo>
                  <a:lnTo>
                    <a:pt x="183" y="262"/>
                  </a:lnTo>
                  <a:lnTo>
                    <a:pt x="172" y="281"/>
                  </a:lnTo>
                  <a:lnTo>
                    <a:pt x="160" y="301"/>
                  </a:lnTo>
                  <a:lnTo>
                    <a:pt x="148" y="322"/>
                  </a:lnTo>
                  <a:lnTo>
                    <a:pt x="134" y="346"/>
                  </a:lnTo>
                  <a:lnTo>
                    <a:pt x="120" y="371"/>
                  </a:lnTo>
                  <a:lnTo>
                    <a:pt x="105" y="396"/>
                  </a:lnTo>
                  <a:lnTo>
                    <a:pt x="92" y="419"/>
                  </a:lnTo>
                  <a:lnTo>
                    <a:pt x="79" y="441"/>
                  </a:lnTo>
                  <a:lnTo>
                    <a:pt x="67" y="461"/>
                  </a:lnTo>
                  <a:lnTo>
                    <a:pt x="57" y="480"/>
                  </a:lnTo>
                  <a:lnTo>
                    <a:pt x="47" y="497"/>
                  </a:lnTo>
                  <a:lnTo>
                    <a:pt x="38" y="512"/>
                  </a:lnTo>
                  <a:lnTo>
                    <a:pt x="30" y="526"/>
                  </a:lnTo>
                  <a:lnTo>
                    <a:pt x="23" y="538"/>
                  </a:lnTo>
                  <a:lnTo>
                    <a:pt x="17" y="548"/>
                  </a:lnTo>
                  <a:lnTo>
                    <a:pt x="12" y="557"/>
                  </a:lnTo>
                  <a:lnTo>
                    <a:pt x="8" y="564"/>
                  </a:lnTo>
                  <a:lnTo>
                    <a:pt x="4" y="570"/>
                  </a:lnTo>
                  <a:lnTo>
                    <a:pt x="2" y="574"/>
                  </a:lnTo>
                  <a:lnTo>
                    <a:pt x="1" y="576"/>
                  </a:lnTo>
                  <a:lnTo>
                    <a:pt x="0" y="577"/>
                  </a:lnTo>
                  <a:lnTo>
                    <a:pt x="1" y="578"/>
                  </a:lnTo>
                  <a:lnTo>
                    <a:pt x="2" y="580"/>
                  </a:lnTo>
                  <a:lnTo>
                    <a:pt x="4" y="584"/>
                  </a:lnTo>
                  <a:lnTo>
                    <a:pt x="8" y="590"/>
                  </a:lnTo>
                  <a:lnTo>
                    <a:pt x="12" y="597"/>
                  </a:lnTo>
                  <a:lnTo>
                    <a:pt x="17" y="606"/>
                  </a:lnTo>
                  <a:lnTo>
                    <a:pt x="23" y="617"/>
                  </a:lnTo>
                  <a:lnTo>
                    <a:pt x="30" y="629"/>
                  </a:lnTo>
                  <a:lnTo>
                    <a:pt x="38" y="643"/>
                  </a:lnTo>
                  <a:lnTo>
                    <a:pt x="47" y="658"/>
                  </a:lnTo>
                  <a:lnTo>
                    <a:pt x="57" y="675"/>
                  </a:lnTo>
                  <a:lnTo>
                    <a:pt x="67" y="693"/>
                  </a:lnTo>
                  <a:lnTo>
                    <a:pt x="79" y="713"/>
                  </a:lnTo>
                  <a:lnTo>
                    <a:pt x="92" y="735"/>
                  </a:lnTo>
                  <a:lnTo>
                    <a:pt x="105" y="759"/>
                  </a:lnTo>
                  <a:lnTo>
                    <a:pt x="120" y="784"/>
                  </a:lnTo>
                  <a:lnTo>
                    <a:pt x="134" y="809"/>
                  </a:lnTo>
                  <a:lnTo>
                    <a:pt x="148" y="832"/>
                  </a:lnTo>
                  <a:lnTo>
                    <a:pt x="160" y="854"/>
                  </a:lnTo>
                  <a:lnTo>
                    <a:pt x="172" y="874"/>
                  </a:lnTo>
                  <a:lnTo>
                    <a:pt x="183" y="892"/>
                  </a:lnTo>
                  <a:lnTo>
                    <a:pt x="192" y="909"/>
                  </a:lnTo>
                  <a:lnTo>
                    <a:pt x="201" y="925"/>
                  </a:lnTo>
                  <a:lnTo>
                    <a:pt x="209" y="938"/>
                  </a:lnTo>
                  <a:lnTo>
                    <a:pt x="216" y="950"/>
                  </a:lnTo>
                  <a:lnTo>
                    <a:pt x="222" y="961"/>
                  </a:lnTo>
                  <a:lnTo>
                    <a:pt x="227" y="970"/>
                  </a:lnTo>
                  <a:lnTo>
                    <a:pt x="232" y="977"/>
                  </a:lnTo>
                  <a:lnTo>
                    <a:pt x="235" y="983"/>
                  </a:lnTo>
                  <a:lnTo>
                    <a:pt x="237" y="987"/>
                  </a:lnTo>
                  <a:lnTo>
                    <a:pt x="239" y="989"/>
                  </a:lnTo>
                  <a:lnTo>
                    <a:pt x="239" y="990"/>
                  </a:lnTo>
                  <a:lnTo>
                    <a:pt x="239" y="989"/>
                  </a:lnTo>
                  <a:lnTo>
                    <a:pt x="239" y="988"/>
                  </a:lnTo>
                  <a:lnTo>
                    <a:pt x="239" y="986"/>
                  </a:lnTo>
                  <a:lnTo>
                    <a:pt x="239" y="983"/>
                  </a:lnTo>
                  <a:lnTo>
                    <a:pt x="239" y="980"/>
                  </a:lnTo>
                  <a:lnTo>
                    <a:pt x="239" y="977"/>
                  </a:lnTo>
                  <a:lnTo>
                    <a:pt x="239" y="973"/>
                  </a:lnTo>
                  <a:lnTo>
                    <a:pt x="239" y="968"/>
                  </a:lnTo>
                  <a:lnTo>
                    <a:pt x="239" y="963"/>
                  </a:lnTo>
                  <a:lnTo>
                    <a:pt x="239" y="957"/>
                  </a:lnTo>
                  <a:lnTo>
                    <a:pt x="239" y="951"/>
                  </a:lnTo>
                  <a:lnTo>
                    <a:pt x="239" y="944"/>
                  </a:lnTo>
                  <a:lnTo>
                    <a:pt x="239" y="937"/>
                  </a:lnTo>
                  <a:lnTo>
                    <a:pt x="239" y="929"/>
                  </a:lnTo>
                  <a:lnTo>
                    <a:pt x="239" y="920"/>
                  </a:lnTo>
                  <a:lnTo>
                    <a:pt x="239" y="912"/>
                  </a:lnTo>
                  <a:lnTo>
                    <a:pt x="239" y="904"/>
                  </a:lnTo>
                  <a:lnTo>
                    <a:pt x="239" y="897"/>
                  </a:lnTo>
                  <a:lnTo>
                    <a:pt x="239" y="890"/>
                  </a:lnTo>
                  <a:lnTo>
                    <a:pt x="239" y="883"/>
                  </a:lnTo>
                  <a:lnTo>
                    <a:pt x="239" y="878"/>
                  </a:lnTo>
                  <a:lnTo>
                    <a:pt x="239" y="873"/>
                  </a:lnTo>
                  <a:lnTo>
                    <a:pt x="239" y="868"/>
                  </a:lnTo>
                  <a:lnTo>
                    <a:pt x="239" y="864"/>
                  </a:lnTo>
                  <a:lnTo>
                    <a:pt x="239" y="860"/>
                  </a:lnTo>
                  <a:lnTo>
                    <a:pt x="239" y="857"/>
                  </a:lnTo>
                  <a:lnTo>
                    <a:pt x="239" y="855"/>
                  </a:lnTo>
                  <a:lnTo>
                    <a:pt x="239" y="853"/>
                  </a:lnTo>
                  <a:lnTo>
                    <a:pt x="239" y="852"/>
                  </a:lnTo>
                  <a:lnTo>
                    <a:pt x="239" y="851"/>
                  </a:lnTo>
                  <a:lnTo>
                    <a:pt x="239" y="850"/>
                  </a:lnTo>
                  <a:lnTo>
                    <a:pt x="241" y="850"/>
                  </a:lnTo>
                  <a:lnTo>
                    <a:pt x="242" y="850"/>
                  </a:lnTo>
                  <a:lnTo>
                    <a:pt x="245" y="850"/>
                  </a:lnTo>
                  <a:lnTo>
                    <a:pt x="248" y="850"/>
                  </a:lnTo>
                  <a:lnTo>
                    <a:pt x="253" y="850"/>
                  </a:lnTo>
                  <a:lnTo>
                    <a:pt x="257" y="850"/>
                  </a:lnTo>
                  <a:lnTo>
                    <a:pt x="263" y="849"/>
                  </a:lnTo>
                  <a:lnTo>
                    <a:pt x="270" y="849"/>
                  </a:lnTo>
                  <a:lnTo>
                    <a:pt x="277" y="849"/>
                  </a:lnTo>
                  <a:lnTo>
                    <a:pt x="285" y="848"/>
                  </a:lnTo>
                  <a:lnTo>
                    <a:pt x="293" y="848"/>
                  </a:lnTo>
                  <a:lnTo>
                    <a:pt x="303" y="847"/>
                  </a:lnTo>
                  <a:lnTo>
                    <a:pt x="313" y="847"/>
                  </a:lnTo>
                  <a:lnTo>
                    <a:pt x="324" y="846"/>
                  </a:lnTo>
                  <a:lnTo>
                    <a:pt x="336" y="846"/>
                  </a:lnTo>
                  <a:lnTo>
                    <a:pt x="348" y="845"/>
                  </a:lnTo>
                  <a:lnTo>
                    <a:pt x="360" y="844"/>
                  </a:lnTo>
                  <a:lnTo>
                    <a:pt x="373" y="842"/>
                  </a:lnTo>
                  <a:lnTo>
                    <a:pt x="387" y="840"/>
                  </a:lnTo>
                  <a:lnTo>
                    <a:pt x="401" y="838"/>
                  </a:lnTo>
                  <a:lnTo>
                    <a:pt x="415" y="835"/>
                  </a:lnTo>
                  <a:lnTo>
                    <a:pt x="429" y="832"/>
                  </a:lnTo>
                  <a:lnTo>
                    <a:pt x="444" y="829"/>
                  </a:lnTo>
                  <a:lnTo>
                    <a:pt x="459" y="825"/>
                  </a:lnTo>
                  <a:lnTo>
                    <a:pt x="475" y="821"/>
                  </a:lnTo>
                  <a:lnTo>
                    <a:pt x="491" y="817"/>
                  </a:lnTo>
                  <a:lnTo>
                    <a:pt x="508" y="812"/>
                  </a:lnTo>
                  <a:lnTo>
                    <a:pt x="524" y="806"/>
                  </a:lnTo>
                  <a:lnTo>
                    <a:pt x="542" y="801"/>
                  </a:lnTo>
                  <a:lnTo>
                    <a:pt x="559" y="795"/>
                  </a:lnTo>
                  <a:lnTo>
                    <a:pt x="577" y="788"/>
                  </a:lnTo>
                  <a:lnTo>
                    <a:pt x="595" y="782"/>
                  </a:lnTo>
                  <a:lnTo>
                    <a:pt x="613" y="775"/>
                  </a:lnTo>
                  <a:lnTo>
                    <a:pt x="630" y="768"/>
                  </a:lnTo>
                  <a:lnTo>
                    <a:pt x="647" y="760"/>
                  </a:lnTo>
                  <a:lnTo>
                    <a:pt x="664" y="753"/>
                  </a:lnTo>
                  <a:lnTo>
                    <a:pt x="680" y="745"/>
                  </a:lnTo>
                  <a:lnTo>
                    <a:pt x="696" y="737"/>
                  </a:lnTo>
                  <a:lnTo>
                    <a:pt x="712" y="729"/>
                  </a:lnTo>
                  <a:lnTo>
                    <a:pt x="728" y="720"/>
                  </a:lnTo>
                  <a:lnTo>
                    <a:pt x="743" y="712"/>
                  </a:lnTo>
                  <a:lnTo>
                    <a:pt x="758" y="703"/>
                  </a:lnTo>
                  <a:lnTo>
                    <a:pt x="772" y="694"/>
                  </a:lnTo>
                  <a:lnTo>
                    <a:pt x="786" y="685"/>
                  </a:lnTo>
                  <a:lnTo>
                    <a:pt x="800" y="675"/>
                  </a:lnTo>
                  <a:lnTo>
                    <a:pt x="813" y="665"/>
                  </a:lnTo>
                  <a:lnTo>
                    <a:pt x="827" y="656"/>
                  </a:lnTo>
                  <a:lnTo>
                    <a:pt x="840" y="645"/>
                  </a:lnTo>
                  <a:lnTo>
                    <a:pt x="852" y="635"/>
                  </a:lnTo>
                  <a:lnTo>
                    <a:pt x="865" y="625"/>
                  </a:lnTo>
                  <a:lnTo>
                    <a:pt x="877" y="614"/>
                  </a:lnTo>
                  <a:lnTo>
                    <a:pt x="889" y="604"/>
                  </a:lnTo>
                  <a:lnTo>
                    <a:pt x="901" y="593"/>
                  </a:lnTo>
                  <a:lnTo>
                    <a:pt x="912" y="582"/>
                  </a:lnTo>
                  <a:lnTo>
                    <a:pt x="924" y="571"/>
                  </a:lnTo>
                  <a:lnTo>
                    <a:pt x="935" y="560"/>
                  </a:lnTo>
                  <a:lnTo>
                    <a:pt x="946" y="549"/>
                  </a:lnTo>
                  <a:lnTo>
                    <a:pt x="957" y="538"/>
                  </a:lnTo>
                  <a:lnTo>
                    <a:pt x="967" y="527"/>
                  </a:lnTo>
                  <a:lnTo>
                    <a:pt x="978" y="515"/>
                  </a:lnTo>
                  <a:lnTo>
                    <a:pt x="988" y="503"/>
                  </a:lnTo>
                  <a:lnTo>
                    <a:pt x="998" y="492"/>
                  </a:lnTo>
                  <a:lnTo>
                    <a:pt x="1007" y="480"/>
                  </a:lnTo>
                  <a:lnTo>
                    <a:pt x="1017" y="468"/>
                  </a:lnTo>
                  <a:lnTo>
                    <a:pt x="1026" y="456"/>
                  </a:lnTo>
                  <a:lnTo>
                    <a:pt x="1035" y="443"/>
                  </a:lnTo>
                  <a:lnTo>
                    <a:pt x="1044" y="431"/>
                  </a:lnTo>
                  <a:lnTo>
                    <a:pt x="1052" y="418"/>
                  </a:lnTo>
                  <a:lnTo>
                    <a:pt x="1061" y="406"/>
                  </a:lnTo>
                  <a:lnTo>
                    <a:pt x="1069" y="393"/>
                  </a:lnTo>
                  <a:lnTo>
                    <a:pt x="1077" y="380"/>
                  </a:lnTo>
                  <a:lnTo>
                    <a:pt x="1084" y="367"/>
                  </a:lnTo>
                  <a:lnTo>
                    <a:pt x="1092" y="353"/>
                  </a:lnTo>
                  <a:lnTo>
                    <a:pt x="1099" y="340"/>
                  </a:lnTo>
                  <a:lnTo>
                    <a:pt x="1106" y="326"/>
                  </a:lnTo>
                  <a:lnTo>
                    <a:pt x="1113" y="313"/>
                  </a:lnTo>
                  <a:lnTo>
                    <a:pt x="1120" y="299"/>
                  </a:lnTo>
                  <a:lnTo>
                    <a:pt x="1126" y="285"/>
                  </a:lnTo>
                  <a:lnTo>
                    <a:pt x="1132" y="271"/>
                  </a:lnTo>
                  <a:lnTo>
                    <a:pt x="1138" y="256"/>
                  </a:lnTo>
                  <a:lnTo>
                    <a:pt x="1144" y="243"/>
                  </a:lnTo>
                  <a:lnTo>
                    <a:pt x="1149" y="229"/>
                  </a:lnTo>
                  <a:lnTo>
                    <a:pt x="1154" y="216"/>
                  </a:lnTo>
                  <a:lnTo>
                    <a:pt x="1159" y="204"/>
                  </a:lnTo>
                  <a:lnTo>
                    <a:pt x="1164" y="192"/>
                  </a:lnTo>
                  <a:lnTo>
                    <a:pt x="1168" y="180"/>
                  </a:lnTo>
                  <a:lnTo>
                    <a:pt x="1172" y="168"/>
                  </a:lnTo>
                  <a:lnTo>
                    <a:pt x="1176" y="157"/>
                  </a:lnTo>
                  <a:lnTo>
                    <a:pt x="1179" y="146"/>
                  </a:lnTo>
                  <a:lnTo>
                    <a:pt x="1182" y="135"/>
                  </a:lnTo>
                  <a:lnTo>
                    <a:pt x="1185" y="125"/>
                  </a:lnTo>
                  <a:lnTo>
                    <a:pt x="1188" y="115"/>
                  </a:lnTo>
                  <a:lnTo>
                    <a:pt x="1190" y="106"/>
                  </a:lnTo>
                  <a:lnTo>
                    <a:pt x="1192" y="97"/>
                  </a:lnTo>
                  <a:lnTo>
                    <a:pt x="1194" y="88"/>
                  </a:lnTo>
                  <a:lnTo>
                    <a:pt x="1195" y="80"/>
                  </a:lnTo>
                  <a:lnTo>
                    <a:pt x="1196" y="72"/>
                  </a:lnTo>
                  <a:lnTo>
                    <a:pt x="1198" y="65"/>
                  </a:lnTo>
                  <a:lnTo>
                    <a:pt x="1199" y="58"/>
                  </a:lnTo>
                  <a:lnTo>
                    <a:pt x="1200" y="52"/>
                  </a:lnTo>
                  <a:lnTo>
                    <a:pt x="1201" y="46"/>
                  </a:lnTo>
                  <a:lnTo>
                    <a:pt x="1202" y="41"/>
                  </a:lnTo>
                  <a:lnTo>
                    <a:pt x="1203" y="36"/>
                  </a:lnTo>
                  <a:lnTo>
                    <a:pt x="1204" y="32"/>
                  </a:lnTo>
                  <a:lnTo>
                    <a:pt x="1204" y="29"/>
                  </a:lnTo>
                  <a:lnTo>
                    <a:pt x="1205" y="26"/>
                  </a:lnTo>
                  <a:lnTo>
                    <a:pt x="1205" y="24"/>
                  </a:lnTo>
                  <a:lnTo>
                    <a:pt x="1206" y="22"/>
                  </a:lnTo>
                  <a:lnTo>
                    <a:pt x="1206" y="20"/>
                  </a:lnTo>
                  <a:lnTo>
                    <a:pt x="1206" y="19"/>
                  </a:lnTo>
                  <a:lnTo>
                    <a:pt x="1205" y="20"/>
                  </a:lnTo>
                  <a:lnTo>
                    <a:pt x="1204" y="20"/>
                  </a:lnTo>
                  <a:lnTo>
                    <a:pt x="1201" y="22"/>
                  </a:lnTo>
                  <a:lnTo>
                    <a:pt x="1198" y="24"/>
                  </a:lnTo>
                  <a:lnTo>
                    <a:pt x="1193" y="27"/>
                  </a:lnTo>
                  <a:lnTo>
                    <a:pt x="1187" y="30"/>
                  </a:lnTo>
                  <a:lnTo>
                    <a:pt x="1181" y="34"/>
                  </a:lnTo>
                  <a:lnTo>
                    <a:pt x="1173" y="38"/>
                  </a:lnTo>
                  <a:lnTo>
                    <a:pt x="1164" y="43"/>
                  </a:lnTo>
                  <a:lnTo>
                    <a:pt x="1154" y="49"/>
                  </a:lnTo>
                  <a:lnTo>
                    <a:pt x="1144" y="55"/>
                  </a:lnTo>
                  <a:lnTo>
                    <a:pt x="1132" y="62"/>
                  </a:lnTo>
                  <a:lnTo>
                    <a:pt x="1119" y="70"/>
                  </a:lnTo>
                  <a:lnTo>
                    <a:pt x="1105" y="78"/>
                  </a:lnTo>
                  <a:lnTo>
                    <a:pt x="1090" y="86"/>
                  </a:lnTo>
                  <a:lnTo>
                    <a:pt x="1074" y="96"/>
                  </a:lnTo>
                  <a:lnTo>
                    <a:pt x="1058" y="105"/>
                  </a:lnTo>
                  <a:lnTo>
                    <a:pt x="1043" y="114"/>
                  </a:lnTo>
                  <a:lnTo>
                    <a:pt x="1029" y="122"/>
                  </a:lnTo>
                  <a:lnTo>
                    <a:pt x="1016" y="129"/>
                  </a:lnTo>
                  <a:lnTo>
                    <a:pt x="1005" y="136"/>
                  </a:lnTo>
                  <a:lnTo>
                    <a:pt x="994" y="142"/>
                  </a:lnTo>
                  <a:lnTo>
                    <a:pt x="984" y="148"/>
                  </a:lnTo>
                  <a:lnTo>
                    <a:pt x="975" y="153"/>
                  </a:lnTo>
                  <a:lnTo>
                    <a:pt x="967" y="157"/>
                  </a:lnTo>
                  <a:lnTo>
                    <a:pt x="961" y="161"/>
                  </a:lnTo>
                  <a:lnTo>
                    <a:pt x="955" y="165"/>
                  </a:lnTo>
                  <a:lnTo>
                    <a:pt x="950" y="167"/>
                  </a:lnTo>
                  <a:lnTo>
                    <a:pt x="947" y="169"/>
                  </a:lnTo>
                  <a:lnTo>
                    <a:pt x="944" y="171"/>
                  </a:lnTo>
                  <a:lnTo>
                    <a:pt x="943" y="172"/>
                  </a:lnTo>
                  <a:lnTo>
                    <a:pt x="942" y="172"/>
                  </a:lnTo>
                  <a:lnTo>
                    <a:pt x="940" y="171"/>
                  </a:lnTo>
                  <a:lnTo>
                    <a:pt x="937" y="169"/>
                  </a:lnTo>
                  <a:lnTo>
                    <a:pt x="933" y="167"/>
                  </a:lnTo>
                  <a:lnTo>
                    <a:pt x="928" y="164"/>
                  </a:lnTo>
                  <a:lnTo>
                    <a:pt x="921" y="160"/>
                  </a:lnTo>
                  <a:lnTo>
                    <a:pt x="914" y="156"/>
                  </a:lnTo>
                  <a:lnTo>
                    <a:pt x="905" y="151"/>
                  </a:lnTo>
                  <a:lnTo>
                    <a:pt x="895" y="145"/>
                  </a:lnTo>
                  <a:lnTo>
                    <a:pt x="884" y="138"/>
                  </a:lnTo>
                  <a:lnTo>
                    <a:pt x="872" y="131"/>
                  </a:lnTo>
                  <a:lnTo>
                    <a:pt x="859" y="124"/>
                  </a:lnTo>
                  <a:lnTo>
                    <a:pt x="844" y="115"/>
                  </a:lnTo>
                  <a:lnTo>
                    <a:pt x="829" y="106"/>
                  </a:lnTo>
                  <a:lnTo>
                    <a:pt x="812" y="97"/>
                  </a:lnTo>
                  <a:lnTo>
                    <a:pt x="794" y="86"/>
                  </a:lnTo>
                  <a:lnTo>
                    <a:pt x="776" y="76"/>
                  </a:lnTo>
                  <a:lnTo>
                    <a:pt x="759" y="66"/>
                  </a:lnTo>
                  <a:lnTo>
                    <a:pt x="744" y="57"/>
                  </a:lnTo>
                  <a:lnTo>
                    <a:pt x="729" y="48"/>
                  </a:lnTo>
                  <a:lnTo>
                    <a:pt x="716" y="41"/>
                  </a:lnTo>
                  <a:lnTo>
                    <a:pt x="704" y="34"/>
                  </a:lnTo>
                  <a:lnTo>
                    <a:pt x="693" y="27"/>
                  </a:lnTo>
                  <a:lnTo>
                    <a:pt x="683" y="22"/>
                  </a:lnTo>
                  <a:lnTo>
                    <a:pt x="674" y="17"/>
                  </a:lnTo>
                  <a:lnTo>
                    <a:pt x="667" y="12"/>
                  </a:lnTo>
                  <a:lnTo>
                    <a:pt x="660" y="9"/>
                  </a:lnTo>
                  <a:lnTo>
                    <a:pt x="655" y="5"/>
                  </a:lnTo>
                  <a:lnTo>
                    <a:pt x="651" y="3"/>
                  </a:lnTo>
                  <a:lnTo>
                    <a:pt x="648" y="1"/>
                  </a:lnTo>
                  <a:lnTo>
                    <a:pt x="647" y="0"/>
                  </a:lnTo>
                  <a:lnTo>
                    <a:pt x="646" y="0"/>
                  </a:lnTo>
                  <a:lnTo>
                    <a:pt x="646" y="1"/>
                  </a:lnTo>
                  <a:lnTo>
                    <a:pt x="645" y="2"/>
                  </a:lnTo>
                  <a:lnTo>
                    <a:pt x="645" y="3"/>
                  </a:lnTo>
                  <a:lnTo>
                    <a:pt x="644" y="5"/>
                  </a:lnTo>
                  <a:lnTo>
                    <a:pt x="643" y="7"/>
                  </a:lnTo>
                  <a:lnTo>
                    <a:pt x="642" y="10"/>
                  </a:lnTo>
                  <a:lnTo>
                    <a:pt x="641" y="13"/>
                  </a:lnTo>
                  <a:lnTo>
                    <a:pt x="640" y="17"/>
                  </a:lnTo>
                  <a:lnTo>
                    <a:pt x="639" y="21"/>
                  </a:lnTo>
                  <a:lnTo>
                    <a:pt x="637" y="25"/>
                  </a:lnTo>
                  <a:lnTo>
                    <a:pt x="635" y="30"/>
                  </a:lnTo>
                  <a:lnTo>
                    <a:pt x="633" y="35"/>
                  </a:lnTo>
                  <a:lnTo>
                    <a:pt x="631" y="40"/>
                  </a:lnTo>
                  <a:lnTo>
                    <a:pt x="629" y="46"/>
                  </a:lnTo>
                  <a:lnTo>
                    <a:pt x="627" y="53"/>
                  </a:lnTo>
                  <a:lnTo>
                    <a:pt x="624" y="59"/>
                  </a:lnTo>
                  <a:lnTo>
                    <a:pt x="622" y="66"/>
                  </a:lnTo>
                  <a:lnTo>
                    <a:pt x="619" y="72"/>
                  </a:lnTo>
                  <a:lnTo>
                    <a:pt x="615" y="79"/>
                  </a:lnTo>
                  <a:lnTo>
                    <a:pt x="612" y="86"/>
                  </a:lnTo>
                  <a:lnTo>
                    <a:pt x="608" y="92"/>
                  </a:lnTo>
                  <a:lnTo>
                    <a:pt x="604" y="99"/>
                  </a:lnTo>
                  <a:lnTo>
                    <a:pt x="600" y="106"/>
                  </a:lnTo>
                  <a:lnTo>
                    <a:pt x="595" y="113"/>
                  </a:lnTo>
                  <a:lnTo>
                    <a:pt x="590" y="119"/>
                  </a:lnTo>
                  <a:lnTo>
                    <a:pt x="585" y="126"/>
                  </a:lnTo>
                  <a:lnTo>
                    <a:pt x="580" y="133"/>
                  </a:lnTo>
                  <a:lnTo>
                    <a:pt x="574" y="140"/>
                  </a:lnTo>
                  <a:lnTo>
                    <a:pt x="569" y="147"/>
                  </a:lnTo>
                  <a:lnTo>
                    <a:pt x="563" y="154"/>
                  </a:lnTo>
                  <a:lnTo>
                    <a:pt x="556" y="161"/>
                  </a:lnTo>
                  <a:lnTo>
                    <a:pt x="550" y="167"/>
                  </a:lnTo>
                  <a:lnTo>
                    <a:pt x="543" y="174"/>
                  </a:lnTo>
                  <a:lnTo>
                    <a:pt x="536" y="181"/>
                  </a:lnTo>
                  <a:lnTo>
                    <a:pt x="529" y="187"/>
                  </a:lnTo>
                  <a:lnTo>
                    <a:pt x="522" y="193"/>
                  </a:lnTo>
                  <a:lnTo>
                    <a:pt x="514" y="200"/>
                  </a:lnTo>
                  <a:lnTo>
                    <a:pt x="507" y="206"/>
                  </a:lnTo>
                  <a:lnTo>
                    <a:pt x="499" y="212"/>
                  </a:lnTo>
                  <a:lnTo>
                    <a:pt x="491" y="217"/>
                  </a:lnTo>
                  <a:lnTo>
                    <a:pt x="483" y="223"/>
                  </a:lnTo>
                  <a:lnTo>
                    <a:pt x="474" y="228"/>
                  </a:lnTo>
                  <a:lnTo>
                    <a:pt x="466" y="234"/>
                  </a:lnTo>
                  <a:lnTo>
                    <a:pt x="457" y="239"/>
                  </a:lnTo>
                  <a:lnTo>
                    <a:pt x="448" y="244"/>
                  </a:lnTo>
                  <a:lnTo>
                    <a:pt x="439" y="249"/>
                  </a:lnTo>
                  <a:lnTo>
                    <a:pt x="430" y="253"/>
                  </a:lnTo>
                  <a:lnTo>
                    <a:pt x="421" y="258"/>
                  </a:lnTo>
                  <a:lnTo>
                    <a:pt x="412" y="262"/>
                  </a:lnTo>
                  <a:lnTo>
                    <a:pt x="403" y="266"/>
                  </a:lnTo>
                  <a:lnTo>
                    <a:pt x="394" y="270"/>
                  </a:lnTo>
                  <a:lnTo>
                    <a:pt x="385" y="273"/>
                  </a:lnTo>
                  <a:lnTo>
                    <a:pt x="376" y="277"/>
                  </a:lnTo>
                  <a:lnTo>
                    <a:pt x="368" y="280"/>
                  </a:lnTo>
                  <a:lnTo>
                    <a:pt x="360" y="282"/>
                  </a:lnTo>
                  <a:lnTo>
                    <a:pt x="351" y="285"/>
                  </a:lnTo>
                  <a:lnTo>
                    <a:pt x="343" y="287"/>
                  </a:lnTo>
                  <a:lnTo>
                    <a:pt x="335" y="289"/>
                  </a:lnTo>
                  <a:lnTo>
                    <a:pt x="327" y="291"/>
                  </a:lnTo>
                  <a:lnTo>
                    <a:pt x="320" y="292"/>
                  </a:lnTo>
                  <a:lnTo>
                    <a:pt x="312" y="294"/>
                  </a:lnTo>
                  <a:lnTo>
                    <a:pt x="305" y="295"/>
                  </a:lnTo>
                  <a:lnTo>
                    <a:pt x="297" y="295"/>
                  </a:lnTo>
                  <a:close/>
                </a:path>
              </a:pathLst>
            </a:custGeom>
            <a:solidFill>
              <a:srgbClr val="006699"/>
            </a:solidFill>
            <a:ln w="6350" cap="flat">
              <a:solidFill>
                <a:schemeClr val="bg1"/>
              </a:solidFill>
              <a:prstDash val="solid"/>
              <a:round/>
            </a:ln>
            <a:effectLst>
              <a:outerShdw dist="57150" dir="2700000" algn="ctr" rotWithShape="0">
                <a:srgbClr val="888888">
                  <a:alpha val="50000"/>
                </a:srgbClr>
              </a:outerShdw>
            </a:effectLst>
          </p:spPr>
          <p:txBody>
            <a:bodyPr wrap="square" anchor="ctr">
              <a:no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sz="2000" b="1">
                <a:latin typeface="微软雅黑" pitchFamily="34" charset="-122"/>
                <a:ea typeface="微软雅黑" pitchFamily="34" charset="-122"/>
              </a:endParaRPr>
            </a:p>
          </p:txBody>
        </p:sp>
        <p:sp>
          <p:nvSpPr>
            <p:cNvPr id="8" name="Freeform 8"/>
            <p:cNvSpPr/>
            <p:nvPr/>
          </p:nvSpPr>
          <p:spPr bwMode="auto">
            <a:xfrm>
              <a:off x="3804" y="2080"/>
              <a:ext cx="989" cy="1209"/>
            </a:xfrm>
            <a:custGeom>
              <a:gdLst>
                <a:gd name="T0" fmla="*/ 692 w 989"/>
                <a:gd name="T1" fmla="*/ 273 h 1209"/>
                <a:gd name="T2" fmla="*/ 689 w 989"/>
                <a:gd name="T3" fmla="*/ 246 h 1209"/>
                <a:gd name="T4" fmla="*/ 688 w 989"/>
                <a:gd name="T5" fmla="*/ 239 h 1209"/>
                <a:gd name="T6" fmla="*/ 701 w 989"/>
                <a:gd name="T7" fmla="*/ 239 h 1209"/>
                <a:gd name="T8" fmla="*/ 732 w 989"/>
                <a:gd name="T9" fmla="*/ 239 h 1209"/>
                <a:gd name="T10" fmla="*/ 778 w 989"/>
                <a:gd name="T11" fmla="*/ 239 h 1209"/>
                <a:gd name="T12" fmla="*/ 809 w 989"/>
                <a:gd name="T13" fmla="*/ 239 h 1209"/>
                <a:gd name="T14" fmla="*/ 821 w 989"/>
                <a:gd name="T15" fmla="*/ 239 h 1209"/>
                <a:gd name="T16" fmla="*/ 802 w 989"/>
                <a:gd name="T17" fmla="*/ 227 h 1209"/>
                <a:gd name="T18" fmla="*/ 725 w 989"/>
                <a:gd name="T19" fmla="*/ 183 h 1209"/>
                <a:gd name="T20" fmla="*/ 592 w 989"/>
                <a:gd name="T21" fmla="*/ 105 h 1209"/>
                <a:gd name="T22" fmla="*/ 477 w 989"/>
                <a:gd name="T23" fmla="*/ 38 h 1209"/>
                <a:gd name="T24" fmla="*/ 420 w 989"/>
                <a:gd name="T25" fmla="*/ 4 h 1209"/>
                <a:gd name="T26" fmla="*/ 406 w 989"/>
                <a:gd name="T27" fmla="*/ 4 h 1209"/>
                <a:gd name="T28" fmla="*/ 347 w 989"/>
                <a:gd name="T29" fmla="*/ 38 h 1209"/>
                <a:gd name="T30" fmla="*/ 231 w 989"/>
                <a:gd name="T31" fmla="*/ 105 h 1209"/>
                <a:gd name="T32" fmla="*/ 98 w 989"/>
                <a:gd name="T33" fmla="*/ 183 h 1209"/>
                <a:gd name="T34" fmla="*/ 20 w 989"/>
                <a:gd name="T35" fmla="*/ 227 h 1209"/>
                <a:gd name="T36" fmla="*/ 0 w 989"/>
                <a:gd name="T37" fmla="*/ 239 h 1209"/>
                <a:gd name="T38" fmla="*/ 13 w 989"/>
                <a:gd name="T39" fmla="*/ 239 h 1209"/>
                <a:gd name="T40" fmla="*/ 45 w 989"/>
                <a:gd name="T41" fmla="*/ 239 h 1209"/>
                <a:gd name="T42" fmla="*/ 92 w 989"/>
                <a:gd name="T43" fmla="*/ 239 h 1209"/>
                <a:gd name="T44" fmla="*/ 124 w 989"/>
                <a:gd name="T45" fmla="*/ 239 h 1209"/>
                <a:gd name="T46" fmla="*/ 137 w 989"/>
                <a:gd name="T47" fmla="*/ 239 h 1209"/>
                <a:gd name="T48" fmla="*/ 138 w 989"/>
                <a:gd name="T49" fmla="*/ 248 h 1209"/>
                <a:gd name="T50" fmla="*/ 140 w 989"/>
                <a:gd name="T51" fmla="*/ 281 h 1209"/>
                <a:gd name="T52" fmla="*/ 143 w 989"/>
                <a:gd name="T53" fmla="*/ 338 h 1209"/>
                <a:gd name="T54" fmla="*/ 154 w 989"/>
                <a:gd name="T55" fmla="*/ 415 h 1209"/>
                <a:gd name="T56" fmla="*/ 177 w 989"/>
                <a:gd name="T57" fmla="*/ 508 h 1209"/>
                <a:gd name="T58" fmla="*/ 213 w 989"/>
                <a:gd name="T59" fmla="*/ 616 h 1209"/>
                <a:gd name="T60" fmla="*/ 267 w 989"/>
                <a:gd name="T61" fmla="*/ 726 h 1209"/>
                <a:gd name="T62" fmla="*/ 341 w 989"/>
                <a:gd name="T63" fmla="*/ 835 h 1209"/>
                <a:gd name="T64" fmla="*/ 431 w 989"/>
                <a:gd name="T65" fmla="*/ 939 h 1209"/>
                <a:gd name="T66" fmla="*/ 531 w 989"/>
                <a:gd name="T67" fmla="*/ 1024 h 1209"/>
                <a:gd name="T68" fmla="*/ 638 w 989"/>
                <a:gd name="T69" fmla="*/ 1092 h 1209"/>
                <a:gd name="T70" fmla="*/ 741 w 989"/>
                <a:gd name="T71" fmla="*/ 1142 h 1209"/>
                <a:gd name="T72" fmla="*/ 829 w 989"/>
                <a:gd name="T73" fmla="*/ 1176 h 1209"/>
                <a:gd name="T74" fmla="*/ 903 w 989"/>
                <a:gd name="T75" fmla="*/ 1193 h 1209"/>
                <a:gd name="T76" fmla="*/ 950 w 989"/>
                <a:gd name="T77" fmla="*/ 1204 h 1209"/>
                <a:gd name="T78" fmla="*/ 968 w 989"/>
                <a:gd name="T79" fmla="*/ 1208 h 1209"/>
                <a:gd name="T80" fmla="*/ 961 w 989"/>
                <a:gd name="T81" fmla="*/ 1195 h 1209"/>
                <a:gd name="T82" fmla="*/ 933 w 989"/>
                <a:gd name="T83" fmla="*/ 1146 h 1209"/>
                <a:gd name="T84" fmla="*/ 883 w 989"/>
                <a:gd name="T85" fmla="*/ 1060 h 1209"/>
                <a:gd name="T86" fmla="*/ 840 w 989"/>
                <a:gd name="T87" fmla="*/ 986 h 1209"/>
                <a:gd name="T88" fmla="*/ 819 w 989"/>
                <a:gd name="T89" fmla="*/ 949 h 1209"/>
                <a:gd name="T90" fmla="*/ 819 w 989"/>
                <a:gd name="T91" fmla="*/ 939 h 1209"/>
                <a:gd name="T92" fmla="*/ 843 w 989"/>
                <a:gd name="T93" fmla="*/ 897 h 1209"/>
                <a:gd name="T94" fmla="*/ 892 w 989"/>
                <a:gd name="T95" fmla="*/ 814 h 1209"/>
                <a:gd name="T96" fmla="*/ 947 w 989"/>
                <a:gd name="T97" fmla="*/ 718 h 1209"/>
                <a:gd name="T98" fmla="*/ 980 w 989"/>
                <a:gd name="T99" fmla="*/ 662 h 1209"/>
                <a:gd name="T100" fmla="*/ 988 w 989"/>
                <a:gd name="T101" fmla="*/ 648 h 1209"/>
                <a:gd name="T102" fmla="*/ 976 w 989"/>
                <a:gd name="T103" fmla="*/ 643 h 1209"/>
                <a:gd name="T104" fmla="*/ 947 w 989"/>
                <a:gd name="T105" fmla="*/ 630 h 1209"/>
                <a:gd name="T106" fmla="*/ 903 w 989"/>
                <a:gd name="T107" fmla="*/ 610 h 1209"/>
                <a:gd name="T108" fmla="*/ 861 w 989"/>
                <a:gd name="T109" fmla="*/ 584 h 1209"/>
                <a:gd name="T110" fmla="*/ 822 w 989"/>
                <a:gd name="T111" fmla="*/ 550 h 1209"/>
                <a:gd name="T112" fmla="*/ 788 w 989"/>
                <a:gd name="T113" fmla="*/ 512 h 1209"/>
                <a:gd name="T114" fmla="*/ 758 w 989"/>
                <a:gd name="T115" fmla="*/ 472 h 1209"/>
                <a:gd name="T116" fmla="*/ 733 w 989"/>
                <a:gd name="T117" fmla="*/ 432 h 1209"/>
                <a:gd name="T118" fmla="*/ 713 w 989"/>
                <a:gd name="T119" fmla="*/ 388 h 1209"/>
                <a:gd name="T120" fmla="*/ 701 w 989"/>
                <a:gd name="T121" fmla="*/ 338 h 12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89" h="1209">
                  <a:moveTo>
                    <a:pt x="697" y="312"/>
                  </a:moveTo>
                  <a:lnTo>
                    <a:pt x="696" y="303"/>
                  </a:lnTo>
                  <a:lnTo>
                    <a:pt x="695" y="295"/>
                  </a:lnTo>
                  <a:lnTo>
                    <a:pt x="694" y="287"/>
                  </a:lnTo>
                  <a:lnTo>
                    <a:pt x="693" y="280"/>
                  </a:lnTo>
                  <a:lnTo>
                    <a:pt x="692" y="273"/>
                  </a:lnTo>
                  <a:lnTo>
                    <a:pt x="691" y="267"/>
                  </a:lnTo>
                  <a:lnTo>
                    <a:pt x="691" y="262"/>
                  </a:lnTo>
                  <a:lnTo>
                    <a:pt x="690" y="257"/>
                  </a:lnTo>
                  <a:lnTo>
                    <a:pt x="690" y="253"/>
                  </a:lnTo>
                  <a:lnTo>
                    <a:pt x="689" y="249"/>
                  </a:lnTo>
                  <a:lnTo>
                    <a:pt x="689" y="246"/>
                  </a:lnTo>
                  <a:lnTo>
                    <a:pt x="688" y="244"/>
                  </a:lnTo>
                  <a:lnTo>
                    <a:pt x="688" y="242"/>
                  </a:lnTo>
                  <a:lnTo>
                    <a:pt x="688" y="240"/>
                  </a:lnTo>
                  <a:lnTo>
                    <a:pt x="688" y="239"/>
                  </a:lnTo>
                  <a:lnTo>
                    <a:pt x="689" y="239"/>
                  </a:lnTo>
                  <a:lnTo>
                    <a:pt x="690" y="239"/>
                  </a:lnTo>
                  <a:lnTo>
                    <a:pt x="692" y="239"/>
                  </a:lnTo>
                  <a:lnTo>
                    <a:pt x="694" y="239"/>
                  </a:lnTo>
                  <a:lnTo>
                    <a:pt x="697" y="239"/>
                  </a:lnTo>
                  <a:lnTo>
                    <a:pt x="701" y="239"/>
                  </a:lnTo>
                  <a:lnTo>
                    <a:pt x="705" y="239"/>
                  </a:lnTo>
                  <a:lnTo>
                    <a:pt x="709" y="239"/>
                  </a:lnTo>
                  <a:lnTo>
                    <a:pt x="714" y="239"/>
                  </a:lnTo>
                  <a:lnTo>
                    <a:pt x="720" y="239"/>
                  </a:lnTo>
                  <a:lnTo>
                    <a:pt x="726" y="239"/>
                  </a:lnTo>
                  <a:lnTo>
                    <a:pt x="732" y="239"/>
                  </a:lnTo>
                  <a:lnTo>
                    <a:pt x="739" y="239"/>
                  </a:lnTo>
                  <a:lnTo>
                    <a:pt x="747" y="239"/>
                  </a:lnTo>
                  <a:lnTo>
                    <a:pt x="755" y="239"/>
                  </a:lnTo>
                  <a:lnTo>
                    <a:pt x="763" y="239"/>
                  </a:lnTo>
                  <a:lnTo>
                    <a:pt x="771" y="239"/>
                  </a:lnTo>
                  <a:lnTo>
                    <a:pt x="778" y="239"/>
                  </a:lnTo>
                  <a:lnTo>
                    <a:pt x="784" y="239"/>
                  </a:lnTo>
                  <a:lnTo>
                    <a:pt x="790" y="239"/>
                  </a:lnTo>
                  <a:lnTo>
                    <a:pt x="796" y="239"/>
                  </a:lnTo>
                  <a:lnTo>
                    <a:pt x="801" y="239"/>
                  </a:lnTo>
                  <a:lnTo>
                    <a:pt x="805" y="239"/>
                  </a:lnTo>
                  <a:lnTo>
                    <a:pt x="809" y="239"/>
                  </a:lnTo>
                  <a:lnTo>
                    <a:pt x="812" y="239"/>
                  </a:lnTo>
                  <a:lnTo>
                    <a:pt x="815" y="239"/>
                  </a:lnTo>
                  <a:lnTo>
                    <a:pt x="818" y="239"/>
                  </a:lnTo>
                  <a:lnTo>
                    <a:pt x="819" y="239"/>
                  </a:lnTo>
                  <a:lnTo>
                    <a:pt x="821" y="239"/>
                  </a:lnTo>
                  <a:lnTo>
                    <a:pt x="822" y="239"/>
                  </a:lnTo>
                  <a:lnTo>
                    <a:pt x="821" y="239"/>
                  </a:lnTo>
                  <a:lnTo>
                    <a:pt x="819" y="237"/>
                  </a:lnTo>
                  <a:lnTo>
                    <a:pt x="815" y="235"/>
                  </a:lnTo>
                  <a:lnTo>
                    <a:pt x="809" y="232"/>
                  </a:lnTo>
                  <a:lnTo>
                    <a:pt x="802" y="227"/>
                  </a:lnTo>
                  <a:lnTo>
                    <a:pt x="793" y="222"/>
                  </a:lnTo>
                  <a:lnTo>
                    <a:pt x="783" y="216"/>
                  </a:lnTo>
                  <a:lnTo>
                    <a:pt x="771" y="209"/>
                  </a:lnTo>
                  <a:lnTo>
                    <a:pt x="757" y="201"/>
                  </a:lnTo>
                  <a:lnTo>
                    <a:pt x="742" y="192"/>
                  </a:lnTo>
                  <a:lnTo>
                    <a:pt x="725" y="183"/>
                  </a:lnTo>
                  <a:lnTo>
                    <a:pt x="707" y="172"/>
                  </a:lnTo>
                  <a:lnTo>
                    <a:pt x="687" y="160"/>
                  </a:lnTo>
                  <a:lnTo>
                    <a:pt x="665" y="148"/>
                  </a:lnTo>
                  <a:lnTo>
                    <a:pt x="642" y="134"/>
                  </a:lnTo>
                  <a:lnTo>
                    <a:pt x="617" y="120"/>
                  </a:lnTo>
                  <a:lnTo>
                    <a:pt x="592" y="105"/>
                  </a:lnTo>
                  <a:lnTo>
                    <a:pt x="569" y="92"/>
                  </a:lnTo>
                  <a:lnTo>
                    <a:pt x="548" y="79"/>
                  </a:lnTo>
                  <a:lnTo>
                    <a:pt x="528" y="67"/>
                  </a:lnTo>
                  <a:lnTo>
                    <a:pt x="509" y="57"/>
                  </a:lnTo>
                  <a:lnTo>
                    <a:pt x="493" y="47"/>
                  </a:lnTo>
                  <a:lnTo>
                    <a:pt x="477" y="38"/>
                  </a:lnTo>
                  <a:lnTo>
                    <a:pt x="464" y="30"/>
                  </a:lnTo>
                  <a:lnTo>
                    <a:pt x="452" y="23"/>
                  </a:lnTo>
                  <a:lnTo>
                    <a:pt x="442" y="17"/>
                  </a:lnTo>
                  <a:lnTo>
                    <a:pt x="433" y="12"/>
                  </a:lnTo>
                  <a:lnTo>
                    <a:pt x="426" y="8"/>
                  </a:lnTo>
                  <a:lnTo>
                    <a:pt x="420" y="4"/>
                  </a:lnTo>
                  <a:lnTo>
                    <a:pt x="416" y="2"/>
                  </a:lnTo>
                  <a:lnTo>
                    <a:pt x="414" y="1"/>
                  </a:lnTo>
                  <a:lnTo>
                    <a:pt x="413" y="0"/>
                  </a:lnTo>
                  <a:lnTo>
                    <a:pt x="412" y="1"/>
                  </a:lnTo>
                  <a:lnTo>
                    <a:pt x="410" y="2"/>
                  </a:lnTo>
                  <a:lnTo>
                    <a:pt x="406" y="4"/>
                  </a:lnTo>
                  <a:lnTo>
                    <a:pt x="400" y="8"/>
                  </a:lnTo>
                  <a:lnTo>
                    <a:pt x="393" y="12"/>
                  </a:lnTo>
                  <a:lnTo>
                    <a:pt x="384" y="17"/>
                  </a:lnTo>
                  <a:lnTo>
                    <a:pt x="373" y="23"/>
                  </a:lnTo>
                  <a:lnTo>
                    <a:pt x="361" y="30"/>
                  </a:lnTo>
                  <a:lnTo>
                    <a:pt x="347" y="38"/>
                  </a:lnTo>
                  <a:lnTo>
                    <a:pt x="332" y="47"/>
                  </a:lnTo>
                  <a:lnTo>
                    <a:pt x="315" y="57"/>
                  </a:lnTo>
                  <a:lnTo>
                    <a:pt x="297" y="67"/>
                  </a:lnTo>
                  <a:lnTo>
                    <a:pt x="277" y="79"/>
                  </a:lnTo>
                  <a:lnTo>
                    <a:pt x="255" y="92"/>
                  </a:lnTo>
                  <a:lnTo>
                    <a:pt x="231" y="105"/>
                  </a:lnTo>
                  <a:lnTo>
                    <a:pt x="206" y="120"/>
                  </a:lnTo>
                  <a:lnTo>
                    <a:pt x="181" y="134"/>
                  </a:lnTo>
                  <a:lnTo>
                    <a:pt x="158" y="148"/>
                  </a:lnTo>
                  <a:lnTo>
                    <a:pt x="136" y="160"/>
                  </a:lnTo>
                  <a:lnTo>
                    <a:pt x="116" y="172"/>
                  </a:lnTo>
                  <a:lnTo>
                    <a:pt x="98" y="183"/>
                  </a:lnTo>
                  <a:lnTo>
                    <a:pt x="81" y="192"/>
                  </a:lnTo>
                  <a:lnTo>
                    <a:pt x="65" y="201"/>
                  </a:lnTo>
                  <a:lnTo>
                    <a:pt x="52" y="209"/>
                  </a:lnTo>
                  <a:lnTo>
                    <a:pt x="40" y="216"/>
                  </a:lnTo>
                  <a:lnTo>
                    <a:pt x="29" y="222"/>
                  </a:lnTo>
                  <a:lnTo>
                    <a:pt x="20" y="227"/>
                  </a:lnTo>
                  <a:lnTo>
                    <a:pt x="13" y="232"/>
                  </a:lnTo>
                  <a:lnTo>
                    <a:pt x="7" y="235"/>
                  </a:lnTo>
                  <a:lnTo>
                    <a:pt x="3" y="237"/>
                  </a:lnTo>
                  <a:lnTo>
                    <a:pt x="1" y="239"/>
                  </a:lnTo>
                  <a:lnTo>
                    <a:pt x="0" y="239"/>
                  </a:lnTo>
                  <a:lnTo>
                    <a:pt x="1" y="239"/>
                  </a:lnTo>
                  <a:lnTo>
                    <a:pt x="2" y="239"/>
                  </a:lnTo>
                  <a:lnTo>
                    <a:pt x="4" y="239"/>
                  </a:lnTo>
                  <a:lnTo>
                    <a:pt x="7" y="239"/>
                  </a:lnTo>
                  <a:lnTo>
                    <a:pt x="10" y="239"/>
                  </a:lnTo>
                  <a:lnTo>
                    <a:pt x="13" y="239"/>
                  </a:lnTo>
                  <a:lnTo>
                    <a:pt x="17" y="239"/>
                  </a:lnTo>
                  <a:lnTo>
                    <a:pt x="22" y="239"/>
                  </a:lnTo>
                  <a:lnTo>
                    <a:pt x="27" y="239"/>
                  </a:lnTo>
                  <a:lnTo>
                    <a:pt x="33" y="239"/>
                  </a:lnTo>
                  <a:lnTo>
                    <a:pt x="39" y="239"/>
                  </a:lnTo>
                  <a:lnTo>
                    <a:pt x="45" y="239"/>
                  </a:lnTo>
                  <a:lnTo>
                    <a:pt x="53" y="239"/>
                  </a:lnTo>
                  <a:lnTo>
                    <a:pt x="60" y="239"/>
                  </a:lnTo>
                  <a:lnTo>
                    <a:pt x="69" y="239"/>
                  </a:lnTo>
                  <a:lnTo>
                    <a:pt x="77" y="239"/>
                  </a:lnTo>
                  <a:lnTo>
                    <a:pt x="85" y="239"/>
                  </a:lnTo>
                  <a:lnTo>
                    <a:pt x="92" y="239"/>
                  </a:lnTo>
                  <a:lnTo>
                    <a:pt x="99" y="239"/>
                  </a:lnTo>
                  <a:lnTo>
                    <a:pt x="105" y="239"/>
                  </a:lnTo>
                  <a:lnTo>
                    <a:pt x="111" y="239"/>
                  </a:lnTo>
                  <a:lnTo>
                    <a:pt x="116" y="239"/>
                  </a:lnTo>
                  <a:lnTo>
                    <a:pt x="120" y="239"/>
                  </a:lnTo>
                  <a:lnTo>
                    <a:pt x="124" y="239"/>
                  </a:lnTo>
                  <a:lnTo>
                    <a:pt x="128" y="239"/>
                  </a:lnTo>
                  <a:lnTo>
                    <a:pt x="131" y="239"/>
                  </a:lnTo>
                  <a:lnTo>
                    <a:pt x="133" y="239"/>
                  </a:lnTo>
                  <a:lnTo>
                    <a:pt x="135" y="239"/>
                  </a:lnTo>
                  <a:lnTo>
                    <a:pt x="137" y="239"/>
                  </a:lnTo>
                  <a:lnTo>
                    <a:pt x="138" y="239"/>
                  </a:lnTo>
                  <a:lnTo>
                    <a:pt x="138" y="240"/>
                  </a:lnTo>
                  <a:lnTo>
                    <a:pt x="138" y="242"/>
                  </a:lnTo>
                  <a:lnTo>
                    <a:pt x="138" y="245"/>
                  </a:lnTo>
                  <a:lnTo>
                    <a:pt x="138" y="248"/>
                  </a:lnTo>
                  <a:lnTo>
                    <a:pt x="138" y="251"/>
                  </a:lnTo>
                  <a:lnTo>
                    <a:pt x="139" y="256"/>
                  </a:lnTo>
                  <a:lnTo>
                    <a:pt x="139" y="261"/>
                  </a:lnTo>
                  <a:lnTo>
                    <a:pt x="139" y="267"/>
                  </a:lnTo>
                  <a:lnTo>
                    <a:pt x="139" y="273"/>
                  </a:lnTo>
                  <a:lnTo>
                    <a:pt x="140" y="281"/>
                  </a:lnTo>
                  <a:lnTo>
                    <a:pt x="140" y="289"/>
                  </a:lnTo>
                  <a:lnTo>
                    <a:pt x="141" y="297"/>
                  </a:lnTo>
                  <a:lnTo>
                    <a:pt x="141" y="306"/>
                  </a:lnTo>
                  <a:lnTo>
                    <a:pt x="142" y="316"/>
                  </a:lnTo>
                  <a:lnTo>
                    <a:pt x="142" y="327"/>
                  </a:lnTo>
                  <a:lnTo>
                    <a:pt x="143" y="338"/>
                  </a:lnTo>
                  <a:lnTo>
                    <a:pt x="144" y="350"/>
                  </a:lnTo>
                  <a:lnTo>
                    <a:pt x="146" y="362"/>
                  </a:lnTo>
                  <a:lnTo>
                    <a:pt x="147" y="375"/>
                  </a:lnTo>
                  <a:lnTo>
                    <a:pt x="149" y="388"/>
                  </a:lnTo>
                  <a:lnTo>
                    <a:pt x="152" y="401"/>
                  </a:lnTo>
                  <a:lnTo>
                    <a:pt x="154" y="415"/>
                  </a:lnTo>
                  <a:lnTo>
                    <a:pt x="157" y="429"/>
                  </a:lnTo>
                  <a:lnTo>
                    <a:pt x="161" y="444"/>
                  </a:lnTo>
                  <a:lnTo>
                    <a:pt x="164" y="460"/>
                  </a:lnTo>
                  <a:lnTo>
                    <a:pt x="168" y="475"/>
                  </a:lnTo>
                  <a:lnTo>
                    <a:pt x="173" y="492"/>
                  </a:lnTo>
                  <a:lnTo>
                    <a:pt x="177" y="508"/>
                  </a:lnTo>
                  <a:lnTo>
                    <a:pt x="182" y="525"/>
                  </a:lnTo>
                  <a:lnTo>
                    <a:pt x="187" y="543"/>
                  </a:lnTo>
                  <a:lnTo>
                    <a:pt x="193" y="561"/>
                  </a:lnTo>
                  <a:lnTo>
                    <a:pt x="199" y="579"/>
                  </a:lnTo>
                  <a:lnTo>
                    <a:pt x="206" y="598"/>
                  </a:lnTo>
                  <a:lnTo>
                    <a:pt x="213" y="616"/>
                  </a:lnTo>
                  <a:lnTo>
                    <a:pt x="220" y="634"/>
                  </a:lnTo>
                  <a:lnTo>
                    <a:pt x="229" y="652"/>
                  </a:lnTo>
                  <a:lnTo>
                    <a:pt x="237" y="671"/>
                  </a:lnTo>
                  <a:lnTo>
                    <a:pt x="247" y="689"/>
                  </a:lnTo>
                  <a:lnTo>
                    <a:pt x="257" y="707"/>
                  </a:lnTo>
                  <a:lnTo>
                    <a:pt x="267" y="726"/>
                  </a:lnTo>
                  <a:lnTo>
                    <a:pt x="278" y="744"/>
                  </a:lnTo>
                  <a:lnTo>
                    <a:pt x="290" y="762"/>
                  </a:lnTo>
                  <a:lnTo>
                    <a:pt x="302" y="780"/>
                  </a:lnTo>
                  <a:lnTo>
                    <a:pt x="314" y="799"/>
                  </a:lnTo>
                  <a:lnTo>
                    <a:pt x="327" y="817"/>
                  </a:lnTo>
                  <a:lnTo>
                    <a:pt x="341" y="835"/>
                  </a:lnTo>
                  <a:lnTo>
                    <a:pt x="355" y="853"/>
                  </a:lnTo>
                  <a:lnTo>
                    <a:pt x="370" y="871"/>
                  </a:lnTo>
                  <a:lnTo>
                    <a:pt x="385" y="889"/>
                  </a:lnTo>
                  <a:lnTo>
                    <a:pt x="400" y="906"/>
                  </a:lnTo>
                  <a:lnTo>
                    <a:pt x="416" y="923"/>
                  </a:lnTo>
                  <a:lnTo>
                    <a:pt x="431" y="939"/>
                  </a:lnTo>
                  <a:lnTo>
                    <a:pt x="447" y="954"/>
                  </a:lnTo>
                  <a:lnTo>
                    <a:pt x="463" y="969"/>
                  </a:lnTo>
                  <a:lnTo>
                    <a:pt x="480" y="984"/>
                  </a:lnTo>
                  <a:lnTo>
                    <a:pt x="497" y="998"/>
                  </a:lnTo>
                  <a:lnTo>
                    <a:pt x="513" y="1011"/>
                  </a:lnTo>
                  <a:lnTo>
                    <a:pt x="531" y="1024"/>
                  </a:lnTo>
                  <a:lnTo>
                    <a:pt x="548" y="1037"/>
                  </a:lnTo>
                  <a:lnTo>
                    <a:pt x="566" y="1049"/>
                  </a:lnTo>
                  <a:lnTo>
                    <a:pt x="584" y="1060"/>
                  </a:lnTo>
                  <a:lnTo>
                    <a:pt x="602" y="1071"/>
                  </a:lnTo>
                  <a:lnTo>
                    <a:pt x="620" y="1082"/>
                  </a:lnTo>
                  <a:lnTo>
                    <a:pt x="638" y="1092"/>
                  </a:lnTo>
                  <a:lnTo>
                    <a:pt x="656" y="1101"/>
                  </a:lnTo>
                  <a:lnTo>
                    <a:pt x="674" y="1110"/>
                  </a:lnTo>
                  <a:lnTo>
                    <a:pt x="691" y="1119"/>
                  </a:lnTo>
                  <a:lnTo>
                    <a:pt x="708" y="1127"/>
                  </a:lnTo>
                  <a:lnTo>
                    <a:pt x="724" y="1135"/>
                  </a:lnTo>
                  <a:lnTo>
                    <a:pt x="741" y="1142"/>
                  </a:lnTo>
                  <a:lnTo>
                    <a:pt x="756" y="1149"/>
                  </a:lnTo>
                  <a:lnTo>
                    <a:pt x="772" y="1155"/>
                  </a:lnTo>
                  <a:lnTo>
                    <a:pt x="787" y="1161"/>
                  </a:lnTo>
                  <a:lnTo>
                    <a:pt x="801" y="1166"/>
                  </a:lnTo>
                  <a:lnTo>
                    <a:pt x="815" y="1171"/>
                  </a:lnTo>
                  <a:lnTo>
                    <a:pt x="829" y="1176"/>
                  </a:lnTo>
                  <a:lnTo>
                    <a:pt x="843" y="1180"/>
                  </a:lnTo>
                  <a:lnTo>
                    <a:pt x="856" y="1183"/>
                  </a:lnTo>
                  <a:lnTo>
                    <a:pt x="869" y="1186"/>
                  </a:lnTo>
                  <a:lnTo>
                    <a:pt x="881" y="1189"/>
                  </a:lnTo>
                  <a:lnTo>
                    <a:pt x="892" y="1191"/>
                  </a:lnTo>
                  <a:lnTo>
                    <a:pt x="903" y="1193"/>
                  </a:lnTo>
                  <a:lnTo>
                    <a:pt x="912" y="1196"/>
                  </a:lnTo>
                  <a:lnTo>
                    <a:pt x="921" y="1198"/>
                  </a:lnTo>
                  <a:lnTo>
                    <a:pt x="930" y="1199"/>
                  </a:lnTo>
                  <a:lnTo>
                    <a:pt x="937" y="1201"/>
                  </a:lnTo>
                  <a:lnTo>
                    <a:pt x="944" y="1202"/>
                  </a:lnTo>
                  <a:lnTo>
                    <a:pt x="950" y="1204"/>
                  </a:lnTo>
                  <a:lnTo>
                    <a:pt x="955" y="1205"/>
                  </a:lnTo>
                  <a:lnTo>
                    <a:pt x="959" y="1206"/>
                  </a:lnTo>
                  <a:lnTo>
                    <a:pt x="963" y="1207"/>
                  </a:lnTo>
                  <a:lnTo>
                    <a:pt x="965" y="1207"/>
                  </a:lnTo>
                  <a:lnTo>
                    <a:pt x="967" y="1208"/>
                  </a:lnTo>
                  <a:lnTo>
                    <a:pt x="968" y="1208"/>
                  </a:lnTo>
                  <a:lnTo>
                    <a:pt x="969" y="1208"/>
                  </a:lnTo>
                  <a:lnTo>
                    <a:pt x="969" y="1207"/>
                  </a:lnTo>
                  <a:lnTo>
                    <a:pt x="968" y="1206"/>
                  </a:lnTo>
                  <a:lnTo>
                    <a:pt x="966" y="1203"/>
                  </a:lnTo>
                  <a:lnTo>
                    <a:pt x="964" y="1200"/>
                  </a:lnTo>
                  <a:lnTo>
                    <a:pt x="961" y="1195"/>
                  </a:lnTo>
                  <a:lnTo>
                    <a:pt x="958" y="1189"/>
                  </a:lnTo>
                  <a:lnTo>
                    <a:pt x="954" y="1183"/>
                  </a:lnTo>
                  <a:lnTo>
                    <a:pt x="950" y="1175"/>
                  </a:lnTo>
                  <a:lnTo>
                    <a:pt x="945" y="1166"/>
                  </a:lnTo>
                  <a:lnTo>
                    <a:pt x="939" y="1156"/>
                  </a:lnTo>
                  <a:lnTo>
                    <a:pt x="933" y="1146"/>
                  </a:lnTo>
                  <a:lnTo>
                    <a:pt x="926" y="1134"/>
                  </a:lnTo>
                  <a:lnTo>
                    <a:pt x="918" y="1121"/>
                  </a:lnTo>
                  <a:lnTo>
                    <a:pt x="910" y="1107"/>
                  </a:lnTo>
                  <a:lnTo>
                    <a:pt x="902" y="1092"/>
                  </a:lnTo>
                  <a:lnTo>
                    <a:pt x="892" y="1076"/>
                  </a:lnTo>
                  <a:lnTo>
                    <a:pt x="883" y="1060"/>
                  </a:lnTo>
                  <a:lnTo>
                    <a:pt x="875" y="1045"/>
                  </a:lnTo>
                  <a:lnTo>
                    <a:pt x="866" y="1031"/>
                  </a:lnTo>
                  <a:lnTo>
                    <a:pt x="859" y="1018"/>
                  </a:lnTo>
                  <a:lnTo>
                    <a:pt x="852" y="1007"/>
                  </a:lnTo>
                  <a:lnTo>
                    <a:pt x="846" y="996"/>
                  </a:lnTo>
                  <a:lnTo>
                    <a:pt x="840" y="986"/>
                  </a:lnTo>
                  <a:lnTo>
                    <a:pt x="835" y="977"/>
                  </a:lnTo>
                  <a:lnTo>
                    <a:pt x="831" y="969"/>
                  </a:lnTo>
                  <a:lnTo>
                    <a:pt x="827" y="963"/>
                  </a:lnTo>
                  <a:lnTo>
                    <a:pt x="823" y="957"/>
                  </a:lnTo>
                  <a:lnTo>
                    <a:pt x="821" y="952"/>
                  </a:lnTo>
                  <a:lnTo>
                    <a:pt x="819" y="949"/>
                  </a:lnTo>
                  <a:lnTo>
                    <a:pt x="817" y="946"/>
                  </a:lnTo>
                  <a:lnTo>
                    <a:pt x="816" y="945"/>
                  </a:lnTo>
                  <a:lnTo>
                    <a:pt x="816" y="944"/>
                  </a:lnTo>
                  <a:lnTo>
                    <a:pt x="817" y="942"/>
                  </a:lnTo>
                  <a:lnTo>
                    <a:pt x="819" y="939"/>
                  </a:lnTo>
                  <a:lnTo>
                    <a:pt x="821" y="935"/>
                  </a:lnTo>
                  <a:lnTo>
                    <a:pt x="824" y="930"/>
                  </a:lnTo>
                  <a:lnTo>
                    <a:pt x="828" y="923"/>
                  </a:lnTo>
                  <a:lnTo>
                    <a:pt x="832" y="916"/>
                  </a:lnTo>
                  <a:lnTo>
                    <a:pt x="837" y="907"/>
                  </a:lnTo>
                  <a:lnTo>
                    <a:pt x="843" y="897"/>
                  </a:lnTo>
                  <a:lnTo>
                    <a:pt x="850" y="886"/>
                  </a:lnTo>
                  <a:lnTo>
                    <a:pt x="857" y="874"/>
                  </a:lnTo>
                  <a:lnTo>
                    <a:pt x="864" y="861"/>
                  </a:lnTo>
                  <a:lnTo>
                    <a:pt x="873" y="846"/>
                  </a:lnTo>
                  <a:lnTo>
                    <a:pt x="882" y="831"/>
                  </a:lnTo>
                  <a:lnTo>
                    <a:pt x="892" y="814"/>
                  </a:lnTo>
                  <a:lnTo>
                    <a:pt x="902" y="796"/>
                  </a:lnTo>
                  <a:lnTo>
                    <a:pt x="912" y="778"/>
                  </a:lnTo>
                  <a:lnTo>
                    <a:pt x="922" y="761"/>
                  </a:lnTo>
                  <a:lnTo>
                    <a:pt x="931" y="746"/>
                  </a:lnTo>
                  <a:lnTo>
                    <a:pt x="940" y="731"/>
                  </a:lnTo>
                  <a:lnTo>
                    <a:pt x="947" y="718"/>
                  </a:lnTo>
                  <a:lnTo>
                    <a:pt x="954" y="706"/>
                  </a:lnTo>
                  <a:lnTo>
                    <a:pt x="961" y="695"/>
                  </a:lnTo>
                  <a:lnTo>
                    <a:pt x="966" y="685"/>
                  </a:lnTo>
                  <a:lnTo>
                    <a:pt x="972" y="676"/>
                  </a:lnTo>
                  <a:lnTo>
                    <a:pt x="976" y="669"/>
                  </a:lnTo>
                  <a:lnTo>
                    <a:pt x="980" y="662"/>
                  </a:lnTo>
                  <a:lnTo>
                    <a:pt x="983" y="657"/>
                  </a:lnTo>
                  <a:lnTo>
                    <a:pt x="985" y="653"/>
                  </a:lnTo>
                  <a:lnTo>
                    <a:pt x="987" y="650"/>
                  </a:lnTo>
                  <a:lnTo>
                    <a:pt x="988" y="649"/>
                  </a:lnTo>
                  <a:lnTo>
                    <a:pt x="988" y="648"/>
                  </a:lnTo>
                  <a:lnTo>
                    <a:pt x="987" y="648"/>
                  </a:lnTo>
                  <a:lnTo>
                    <a:pt x="986" y="647"/>
                  </a:lnTo>
                  <a:lnTo>
                    <a:pt x="984" y="646"/>
                  </a:lnTo>
                  <a:lnTo>
                    <a:pt x="982" y="645"/>
                  </a:lnTo>
                  <a:lnTo>
                    <a:pt x="979" y="644"/>
                  </a:lnTo>
                  <a:lnTo>
                    <a:pt x="976" y="643"/>
                  </a:lnTo>
                  <a:lnTo>
                    <a:pt x="972" y="641"/>
                  </a:lnTo>
                  <a:lnTo>
                    <a:pt x="968" y="640"/>
                  </a:lnTo>
                  <a:lnTo>
                    <a:pt x="964" y="638"/>
                  </a:lnTo>
                  <a:lnTo>
                    <a:pt x="959" y="635"/>
                  </a:lnTo>
                  <a:lnTo>
                    <a:pt x="953" y="633"/>
                  </a:lnTo>
                  <a:lnTo>
                    <a:pt x="947" y="630"/>
                  </a:lnTo>
                  <a:lnTo>
                    <a:pt x="940" y="628"/>
                  </a:lnTo>
                  <a:lnTo>
                    <a:pt x="933" y="624"/>
                  </a:lnTo>
                  <a:lnTo>
                    <a:pt x="926" y="621"/>
                  </a:lnTo>
                  <a:lnTo>
                    <a:pt x="918" y="618"/>
                  </a:lnTo>
                  <a:lnTo>
                    <a:pt x="911" y="614"/>
                  </a:lnTo>
                  <a:lnTo>
                    <a:pt x="903" y="610"/>
                  </a:lnTo>
                  <a:lnTo>
                    <a:pt x="896" y="606"/>
                  </a:lnTo>
                  <a:lnTo>
                    <a:pt x="888" y="602"/>
                  </a:lnTo>
                  <a:lnTo>
                    <a:pt x="881" y="598"/>
                  </a:lnTo>
                  <a:lnTo>
                    <a:pt x="874" y="593"/>
                  </a:lnTo>
                  <a:lnTo>
                    <a:pt x="867" y="589"/>
                  </a:lnTo>
                  <a:lnTo>
                    <a:pt x="861" y="584"/>
                  </a:lnTo>
                  <a:lnTo>
                    <a:pt x="854" y="578"/>
                  </a:lnTo>
                  <a:lnTo>
                    <a:pt x="847" y="573"/>
                  </a:lnTo>
                  <a:lnTo>
                    <a:pt x="841" y="568"/>
                  </a:lnTo>
                  <a:lnTo>
                    <a:pt x="834" y="562"/>
                  </a:lnTo>
                  <a:lnTo>
                    <a:pt x="828" y="556"/>
                  </a:lnTo>
                  <a:lnTo>
                    <a:pt x="822" y="550"/>
                  </a:lnTo>
                  <a:lnTo>
                    <a:pt x="816" y="544"/>
                  </a:lnTo>
                  <a:lnTo>
                    <a:pt x="810" y="538"/>
                  </a:lnTo>
                  <a:lnTo>
                    <a:pt x="804" y="531"/>
                  </a:lnTo>
                  <a:lnTo>
                    <a:pt x="799" y="525"/>
                  </a:lnTo>
                  <a:lnTo>
                    <a:pt x="793" y="518"/>
                  </a:lnTo>
                  <a:lnTo>
                    <a:pt x="788" y="512"/>
                  </a:lnTo>
                  <a:lnTo>
                    <a:pt x="782" y="505"/>
                  </a:lnTo>
                  <a:lnTo>
                    <a:pt x="777" y="499"/>
                  </a:lnTo>
                  <a:lnTo>
                    <a:pt x="772" y="492"/>
                  </a:lnTo>
                  <a:lnTo>
                    <a:pt x="767" y="486"/>
                  </a:lnTo>
                  <a:lnTo>
                    <a:pt x="763" y="479"/>
                  </a:lnTo>
                  <a:lnTo>
                    <a:pt x="758" y="472"/>
                  </a:lnTo>
                  <a:lnTo>
                    <a:pt x="753" y="466"/>
                  </a:lnTo>
                  <a:lnTo>
                    <a:pt x="749" y="459"/>
                  </a:lnTo>
                  <a:lnTo>
                    <a:pt x="745" y="452"/>
                  </a:lnTo>
                  <a:lnTo>
                    <a:pt x="741" y="446"/>
                  </a:lnTo>
                  <a:lnTo>
                    <a:pt x="737" y="439"/>
                  </a:lnTo>
                  <a:lnTo>
                    <a:pt x="733" y="432"/>
                  </a:lnTo>
                  <a:lnTo>
                    <a:pt x="729" y="425"/>
                  </a:lnTo>
                  <a:lnTo>
                    <a:pt x="726" y="418"/>
                  </a:lnTo>
                  <a:lnTo>
                    <a:pt x="722" y="410"/>
                  </a:lnTo>
                  <a:lnTo>
                    <a:pt x="719" y="403"/>
                  </a:lnTo>
                  <a:lnTo>
                    <a:pt x="716" y="395"/>
                  </a:lnTo>
                  <a:lnTo>
                    <a:pt x="713" y="388"/>
                  </a:lnTo>
                  <a:lnTo>
                    <a:pt x="711" y="380"/>
                  </a:lnTo>
                  <a:lnTo>
                    <a:pt x="708" y="372"/>
                  </a:lnTo>
                  <a:lnTo>
                    <a:pt x="706" y="364"/>
                  </a:lnTo>
                  <a:lnTo>
                    <a:pt x="704" y="355"/>
                  </a:lnTo>
                  <a:lnTo>
                    <a:pt x="702" y="347"/>
                  </a:lnTo>
                  <a:lnTo>
                    <a:pt x="701" y="338"/>
                  </a:lnTo>
                  <a:lnTo>
                    <a:pt x="699" y="330"/>
                  </a:lnTo>
                  <a:lnTo>
                    <a:pt x="698" y="321"/>
                  </a:lnTo>
                  <a:lnTo>
                    <a:pt x="697" y="312"/>
                  </a:lnTo>
                  <a:close/>
                </a:path>
              </a:pathLst>
            </a:custGeom>
            <a:solidFill>
              <a:srgbClr val="006699"/>
            </a:solidFill>
            <a:ln w="6350" cap="flat">
              <a:solidFill>
                <a:schemeClr val="bg1"/>
              </a:solidFill>
              <a:prstDash val="solid"/>
              <a:round/>
            </a:ln>
            <a:effectLst>
              <a:outerShdw dist="57150" dir="2700000" algn="ctr" rotWithShape="0">
                <a:srgbClr val="888888">
                  <a:alpha val="50000"/>
                </a:srgbClr>
              </a:outerShdw>
            </a:effectLst>
          </p:spPr>
          <p:txBody>
            <a:bodyPr wrap="square" anchor="ctr">
              <a:no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sz="2000" b="1">
                <a:latin typeface="微软雅黑" pitchFamily="34" charset="-122"/>
                <a:ea typeface="微软雅黑" pitchFamily="34" charset="-122"/>
              </a:endParaRPr>
            </a:p>
          </p:txBody>
        </p:sp>
        <p:sp>
          <p:nvSpPr>
            <p:cNvPr id="9" name="Freeform 9"/>
            <p:cNvSpPr/>
            <p:nvPr/>
          </p:nvSpPr>
          <p:spPr bwMode="auto">
            <a:xfrm>
              <a:off x="3953" y="1205"/>
              <a:ext cx="1207" cy="985"/>
            </a:xfrm>
            <a:custGeom>
              <a:gdLst>
                <a:gd name="T0" fmla="*/ 916 w 1207"/>
                <a:gd name="T1" fmla="*/ 139 h 985"/>
                <a:gd name="T2" fmla="*/ 956 w 1207"/>
                <a:gd name="T3" fmla="*/ 136 h 985"/>
                <a:gd name="T4" fmla="*/ 967 w 1207"/>
                <a:gd name="T5" fmla="*/ 135 h 985"/>
                <a:gd name="T6" fmla="*/ 967 w 1207"/>
                <a:gd name="T7" fmla="*/ 123 h 985"/>
                <a:gd name="T8" fmla="*/ 967 w 1207"/>
                <a:gd name="T9" fmla="*/ 91 h 985"/>
                <a:gd name="T10" fmla="*/ 967 w 1207"/>
                <a:gd name="T11" fmla="*/ 45 h 985"/>
                <a:gd name="T12" fmla="*/ 967 w 1207"/>
                <a:gd name="T13" fmla="*/ 13 h 985"/>
                <a:gd name="T14" fmla="*/ 967 w 1207"/>
                <a:gd name="T15" fmla="*/ 0 h 985"/>
                <a:gd name="T16" fmla="*/ 979 w 1207"/>
                <a:gd name="T17" fmla="*/ 20 h 985"/>
                <a:gd name="T18" fmla="*/ 1023 w 1207"/>
                <a:gd name="T19" fmla="*/ 97 h 985"/>
                <a:gd name="T20" fmla="*/ 1101 w 1207"/>
                <a:gd name="T21" fmla="*/ 230 h 985"/>
                <a:gd name="T22" fmla="*/ 1168 w 1207"/>
                <a:gd name="T23" fmla="*/ 346 h 985"/>
                <a:gd name="T24" fmla="*/ 1202 w 1207"/>
                <a:gd name="T25" fmla="*/ 404 h 985"/>
                <a:gd name="T26" fmla="*/ 1202 w 1207"/>
                <a:gd name="T27" fmla="*/ 418 h 985"/>
                <a:gd name="T28" fmla="*/ 1168 w 1207"/>
                <a:gd name="T29" fmla="*/ 476 h 985"/>
                <a:gd name="T30" fmla="*/ 1101 w 1207"/>
                <a:gd name="T31" fmla="*/ 592 h 985"/>
                <a:gd name="T32" fmla="*/ 1023 w 1207"/>
                <a:gd name="T33" fmla="*/ 726 h 985"/>
                <a:gd name="T34" fmla="*/ 979 w 1207"/>
                <a:gd name="T35" fmla="*/ 803 h 985"/>
                <a:gd name="T36" fmla="*/ 967 w 1207"/>
                <a:gd name="T37" fmla="*/ 823 h 985"/>
                <a:gd name="T38" fmla="*/ 967 w 1207"/>
                <a:gd name="T39" fmla="*/ 810 h 985"/>
                <a:gd name="T40" fmla="*/ 967 w 1207"/>
                <a:gd name="T41" fmla="*/ 778 h 985"/>
                <a:gd name="T42" fmla="*/ 967 w 1207"/>
                <a:gd name="T43" fmla="*/ 731 h 985"/>
                <a:gd name="T44" fmla="*/ 967 w 1207"/>
                <a:gd name="T45" fmla="*/ 699 h 985"/>
                <a:gd name="T46" fmla="*/ 967 w 1207"/>
                <a:gd name="T47" fmla="*/ 686 h 985"/>
                <a:gd name="T48" fmla="*/ 963 w 1207"/>
                <a:gd name="T49" fmla="*/ 686 h 985"/>
                <a:gd name="T50" fmla="*/ 946 w 1207"/>
                <a:gd name="T51" fmla="*/ 687 h 985"/>
                <a:gd name="T52" fmla="*/ 917 w 1207"/>
                <a:gd name="T53" fmla="*/ 688 h 985"/>
                <a:gd name="T54" fmla="*/ 879 w 1207"/>
                <a:gd name="T55" fmla="*/ 695 h 985"/>
                <a:gd name="T56" fmla="*/ 831 w 1207"/>
                <a:gd name="T57" fmla="*/ 709 h 985"/>
                <a:gd name="T58" fmla="*/ 776 w 1207"/>
                <a:gd name="T59" fmla="*/ 730 h 985"/>
                <a:gd name="T60" fmla="*/ 724 w 1207"/>
                <a:gd name="T61" fmla="*/ 760 h 985"/>
                <a:gd name="T62" fmla="*/ 677 w 1207"/>
                <a:gd name="T63" fmla="*/ 799 h 985"/>
                <a:gd name="T64" fmla="*/ 637 w 1207"/>
                <a:gd name="T65" fmla="*/ 843 h 985"/>
                <a:gd name="T66" fmla="*/ 605 w 1207"/>
                <a:gd name="T67" fmla="*/ 888 h 985"/>
                <a:gd name="T68" fmla="*/ 582 w 1207"/>
                <a:gd name="T69" fmla="*/ 932 h 985"/>
                <a:gd name="T70" fmla="*/ 567 w 1207"/>
                <a:gd name="T71" fmla="*/ 965 h 985"/>
                <a:gd name="T72" fmla="*/ 559 w 1207"/>
                <a:gd name="T73" fmla="*/ 982 h 985"/>
                <a:gd name="T74" fmla="*/ 553 w 1207"/>
                <a:gd name="T75" fmla="*/ 981 h 985"/>
                <a:gd name="T76" fmla="*/ 512 w 1207"/>
                <a:gd name="T77" fmla="*/ 957 h 985"/>
                <a:gd name="T78" fmla="*/ 429 w 1207"/>
                <a:gd name="T79" fmla="*/ 909 h 985"/>
                <a:gd name="T80" fmla="*/ 333 w 1207"/>
                <a:gd name="T81" fmla="*/ 854 h 985"/>
                <a:gd name="T82" fmla="*/ 278 w 1207"/>
                <a:gd name="T83" fmla="*/ 822 h 985"/>
                <a:gd name="T84" fmla="*/ 263 w 1207"/>
                <a:gd name="T85" fmla="*/ 814 h 985"/>
                <a:gd name="T86" fmla="*/ 239 w 1207"/>
                <a:gd name="T87" fmla="*/ 829 h 985"/>
                <a:gd name="T88" fmla="*/ 177 w 1207"/>
                <a:gd name="T89" fmla="*/ 865 h 985"/>
                <a:gd name="T90" fmla="*/ 87 w 1207"/>
                <a:gd name="T91" fmla="*/ 916 h 985"/>
                <a:gd name="T92" fmla="*/ 25 w 1207"/>
                <a:gd name="T93" fmla="*/ 952 h 985"/>
                <a:gd name="T94" fmla="*/ 1 w 1207"/>
                <a:gd name="T95" fmla="*/ 967 h 985"/>
                <a:gd name="T96" fmla="*/ 3 w 1207"/>
                <a:gd name="T97" fmla="*/ 956 h 985"/>
                <a:gd name="T98" fmla="*/ 12 w 1207"/>
                <a:gd name="T99" fmla="*/ 915 h 985"/>
                <a:gd name="T100" fmla="*/ 28 w 1207"/>
                <a:gd name="T101" fmla="*/ 842 h 985"/>
                <a:gd name="T102" fmla="*/ 57 w 1207"/>
                <a:gd name="T103" fmla="*/ 754 h 985"/>
                <a:gd name="T104" fmla="*/ 102 w 1207"/>
                <a:gd name="T105" fmla="*/ 660 h 985"/>
                <a:gd name="T106" fmla="*/ 161 w 1207"/>
                <a:gd name="T107" fmla="*/ 560 h 985"/>
                <a:gd name="T108" fmla="*/ 232 w 1207"/>
                <a:gd name="T109" fmla="*/ 467 h 985"/>
                <a:gd name="T110" fmla="*/ 314 w 1207"/>
                <a:gd name="T111" fmla="*/ 384 h 985"/>
                <a:gd name="T112" fmla="*/ 406 w 1207"/>
                <a:gd name="T113" fmla="*/ 311 h 985"/>
                <a:gd name="T114" fmla="*/ 507 w 1207"/>
                <a:gd name="T115" fmla="*/ 250 h 985"/>
                <a:gd name="T116" fmla="*/ 618 w 1207"/>
                <a:gd name="T117" fmla="*/ 201 h 985"/>
                <a:gd name="T118" fmla="*/ 724 w 1207"/>
                <a:gd name="T119" fmla="*/ 167 h 985"/>
                <a:gd name="T120" fmla="*/ 817 w 1207"/>
                <a:gd name="T121" fmla="*/ 147 h 9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07" h="984">
                  <a:moveTo>
                    <a:pt x="859" y="142"/>
                  </a:moveTo>
                  <a:lnTo>
                    <a:pt x="872" y="142"/>
                  </a:lnTo>
                  <a:lnTo>
                    <a:pt x="884" y="141"/>
                  </a:lnTo>
                  <a:lnTo>
                    <a:pt x="896" y="140"/>
                  </a:lnTo>
                  <a:lnTo>
                    <a:pt x="906" y="139"/>
                  </a:lnTo>
                  <a:lnTo>
                    <a:pt x="916" y="139"/>
                  </a:lnTo>
                  <a:lnTo>
                    <a:pt x="925" y="138"/>
                  </a:lnTo>
                  <a:lnTo>
                    <a:pt x="933" y="138"/>
                  </a:lnTo>
                  <a:lnTo>
                    <a:pt x="940" y="137"/>
                  </a:lnTo>
                  <a:lnTo>
                    <a:pt x="946" y="137"/>
                  </a:lnTo>
                  <a:lnTo>
                    <a:pt x="952" y="137"/>
                  </a:lnTo>
                  <a:lnTo>
                    <a:pt x="956" y="136"/>
                  </a:lnTo>
                  <a:lnTo>
                    <a:pt x="960" y="136"/>
                  </a:lnTo>
                  <a:lnTo>
                    <a:pt x="963" y="136"/>
                  </a:lnTo>
                  <a:lnTo>
                    <a:pt x="965" y="136"/>
                  </a:lnTo>
                  <a:lnTo>
                    <a:pt x="967" y="136"/>
                  </a:lnTo>
                  <a:lnTo>
                    <a:pt x="967" y="135"/>
                  </a:lnTo>
                  <a:lnTo>
                    <a:pt x="967" y="133"/>
                  </a:lnTo>
                  <a:lnTo>
                    <a:pt x="967" y="131"/>
                  </a:lnTo>
                  <a:lnTo>
                    <a:pt x="967" y="129"/>
                  </a:lnTo>
                  <a:lnTo>
                    <a:pt x="967" y="126"/>
                  </a:lnTo>
                  <a:lnTo>
                    <a:pt x="967" y="123"/>
                  </a:lnTo>
                  <a:lnTo>
                    <a:pt x="967" y="119"/>
                  </a:lnTo>
                  <a:lnTo>
                    <a:pt x="967" y="114"/>
                  </a:lnTo>
                  <a:lnTo>
                    <a:pt x="967" y="109"/>
                  </a:lnTo>
                  <a:lnTo>
                    <a:pt x="967" y="104"/>
                  </a:lnTo>
                  <a:lnTo>
                    <a:pt x="967" y="98"/>
                  </a:lnTo>
                  <a:lnTo>
                    <a:pt x="967" y="91"/>
                  </a:lnTo>
                  <a:lnTo>
                    <a:pt x="967" y="84"/>
                  </a:lnTo>
                  <a:lnTo>
                    <a:pt x="967" y="76"/>
                  </a:lnTo>
                  <a:lnTo>
                    <a:pt x="967" y="68"/>
                  </a:lnTo>
                  <a:lnTo>
                    <a:pt x="967" y="60"/>
                  </a:lnTo>
                  <a:lnTo>
                    <a:pt x="967" y="52"/>
                  </a:lnTo>
                  <a:lnTo>
                    <a:pt x="967" y="45"/>
                  </a:lnTo>
                  <a:lnTo>
                    <a:pt x="967" y="38"/>
                  </a:lnTo>
                  <a:lnTo>
                    <a:pt x="967" y="32"/>
                  </a:lnTo>
                  <a:lnTo>
                    <a:pt x="967" y="27"/>
                  </a:lnTo>
                  <a:lnTo>
                    <a:pt x="967" y="21"/>
                  </a:lnTo>
                  <a:lnTo>
                    <a:pt x="967" y="17"/>
                  </a:lnTo>
                  <a:lnTo>
                    <a:pt x="967" y="13"/>
                  </a:lnTo>
                  <a:lnTo>
                    <a:pt x="967" y="10"/>
                  </a:lnTo>
                  <a:lnTo>
                    <a:pt x="967" y="7"/>
                  </a:lnTo>
                  <a:lnTo>
                    <a:pt x="967" y="4"/>
                  </a:lnTo>
                  <a:lnTo>
                    <a:pt x="967" y="2"/>
                  </a:lnTo>
                  <a:lnTo>
                    <a:pt x="967" y="1"/>
                  </a:lnTo>
                  <a:lnTo>
                    <a:pt x="967" y="0"/>
                  </a:lnTo>
                  <a:lnTo>
                    <a:pt x="967" y="1"/>
                  </a:lnTo>
                  <a:lnTo>
                    <a:pt x="969" y="3"/>
                  </a:lnTo>
                  <a:lnTo>
                    <a:pt x="971" y="7"/>
                  </a:lnTo>
                  <a:lnTo>
                    <a:pt x="974" y="13"/>
                  </a:lnTo>
                  <a:lnTo>
                    <a:pt x="979" y="20"/>
                  </a:lnTo>
                  <a:lnTo>
                    <a:pt x="984" y="29"/>
                  </a:lnTo>
                  <a:lnTo>
                    <a:pt x="990" y="39"/>
                  </a:lnTo>
                  <a:lnTo>
                    <a:pt x="997" y="51"/>
                  </a:lnTo>
                  <a:lnTo>
                    <a:pt x="1005" y="65"/>
                  </a:lnTo>
                  <a:lnTo>
                    <a:pt x="1014" y="80"/>
                  </a:lnTo>
                  <a:lnTo>
                    <a:pt x="1023" y="97"/>
                  </a:lnTo>
                  <a:lnTo>
                    <a:pt x="1034" y="116"/>
                  </a:lnTo>
                  <a:lnTo>
                    <a:pt x="1046" y="136"/>
                  </a:lnTo>
                  <a:lnTo>
                    <a:pt x="1058" y="157"/>
                  </a:lnTo>
                  <a:lnTo>
                    <a:pt x="1072" y="181"/>
                  </a:lnTo>
                  <a:lnTo>
                    <a:pt x="1086" y="205"/>
                  </a:lnTo>
                  <a:lnTo>
                    <a:pt x="1101" y="230"/>
                  </a:lnTo>
                  <a:lnTo>
                    <a:pt x="1114" y="254"/>
                  </a:lnTo>
                  <a:lnTo>
                    <a:pt x="1127" y="275"/>
                  </a:lnTo>
                  <a:lnTo>
                    <a:pt x="1139" y="295"/>
                  </a:lnTo>
                  <a:lnTo>
                    <a:pt x="1149" y="314"/>
                  </a:lnTo>
                  <a:lnTo>
                    <a:pt x="1159" y="331"/>
                  </a:lnTo>
                  <a:lnTo>
                    <a:pt x="1168" y="346"/>
                  </a:lnTo>
                  <a:lnTo>
                    <a:pt x="1176" y="359"/>
                  </a:lnTo>
                  <a:lnTo>
                    <a:pt x="1183" y="372"/>
                  </a:lnTo>
                  <a:lnTo>
                    <a:pt x="1189" y="382"/>
                  </a:lnTo>
                  <a:lnTo>
                    <a:pt x="1194" y="391"/>
                  </a:lnTo>
                  <a:lnTo>
                    <a:pt x="1198" y="398"/>
                  </a:lnTo>
                  <a:lnTo>
                    <a:pt x="1202" y="404"/>
                  </a:lnTo>
                  <a:lnTo>
                    <a:pt x="1204" y="408"/>
                  </a:lnTo>
                  <a:lnTo>
                    <a:pt x="1205" y="410"/>
                  </a:lnTo>
                  <a:lnTo>
                    <a:pt x="1206" y="411"/>
                  </a:lnTo>
                  <a:lnTo>
                    <a:pt x="1205" y="412"/>
                  </a:lnTo>
                  <a:lnTo>
                    <a:pt x="1204" y="414"/>
                  </a:lnTo>
                  <a:lnTo>
                    <a:pt x="1202" y="418"/>
                  </a:lnTo>
                  <a:lnTo>
                    <a:pt x="1198" y="424"/>
                  </a:lnTo>
                  <a:lnTo>
                    <a:pt x="1194" y="431"/>
                  </a:lnTo>
                  <a:lnTo>
                    <a:pt x="1189" y="440"/>
                  </a:lnTo>
                  <a:lnTo>
                    <a:pt x="1183" y="450"/>
                  </a:lnTo>
                  <a:lnTo>
                    <a:pt x="1176" y="462"/>
                  </a:lnTo>
                  <a:lnTo>
                    <a:pt x="1168" y="476"/>
                  </a:lnTo>
                  <a:lnTo>
                    <a:pt x="1159" y="491"/>
                  </a:lnTo>
                  <a:lnTo>
                    <a:pt x="1149" y="508"/>
                  </a:lnTo>
                  <a:lnTo>
                    <a:pt x="1139" y="527"/>
                  </a:lnTo>
                  <a:lnTo>
                    <a:pt x="1127" y="547"/>
                  </a:lnTo>
                  <a:lnTo>
                    <a:pt x="1114" y="569"/>
                  </a:lnTo>
                  <a:lnTo>
                    <a:pt x="1101" y="592"/>
                  </a:lnTo>
                  <a:lnTo>
                    <a:pt x="1086" y="617"/>
                  </a:lnTo>
                  <a:lnTo>
                    <a:pt x="1072" y="642"/>
                  </a:lnTo>
                  <a:lnTo>
                    <a:pt x="1058" y="666"/>
                  </a:lnTo>
                  <a:lnTo>
                    <a:pt x="1046" y="687"/>
                  </a:lnTo>
                  <a:lnTo>
                    <a:pt x="1034" y="708"/>
                  </a:lnTo>
                  <a:lnTo>
                    <a:pt x="1023" y="726"/>
                  </a:lnTo>
                  <a:lnTo>
                    <a:pt x="1014" y="743"/>
                  </a:lnTo>
                  <a:lnTo>
                    <a:pt x="1005" y="758"/>
                  </a:lnTo>
                  <a:lnTo>
                    <a:pt x="997" y="772"/>
                  </a:lnTo>
                  <a:lnTo>
                    <a:pt x="990" y="784"/>
                  </a:lnTo>
                  <a:lnTo>
                    <a:pt x="984" y="795"/>
                  </a:lnTo>
                  <a:lnTo>
                    <a:pt x="979" y="803"/>
                  </a:lnTo>
                  <a:lnTo>
                    <a:pt x="974" y="811"/>
                  </a:lnTo>
                  <a:lnTo>
                    <a:pt x="971" y="816"/>
                  </a:lnTo>
                  <a:lnTo>
                    <a:pt x="969" y="820"/>
                  </a:lnTo>
                  <a:lnTo>
                    <a:pt x="967" y="823"/>
                  </a:lnTo>
                  <a:lnTo>
                    <a:pt x="967" y="824"/>
                  </a:lnTo>
                  <a:lnTo>
                    <a:pt x="967" y="823"/>
                  </a:lnTo>
                  <a:lnTo>
                    <a:pt x="967" y="821"/>
                  </a:lnTo>
                  <a:lnTo>
                    <a:pt x="967" y="819"/>
                  </a:lnTo>
                  <a:lnTo>
                    <a:pt x="967" y="817"/>
                  </a:lnTo>
                  <a:lnTo>
                    <a:pt x="967" y="814"/>
                  </a:lnTo>
                  <a:lnTo>
                    <a:pt x="967" y="810"/>
                  </a:lnTo>
                  <a:lnTo>
                    <a:pt x="967" y="806"/>
                  </a:lnTo>
                  <a:lnTo>
                    <a:pt x="967" y="802"/>
                  </a:lnTo>
                  <a:lnTo>
                    <a:pt x="967" y="797"/>
                  </a:lnTo>
                  <a:lnTo>
                    <a:pt x="967" y="791"/>
                  </a:lnTo>
                  <a:lnTo>
                    <a:pt x="967" y="785"/>
                  </a:lnTo>
                  <a:lnTo>
                    <a:pt x="967" y="778"/>
                  </a:lnTo>
                  <a:lnTo>
                    <a:pt x="967" y="771"/>
                  </a:lnTo>
                  <a:lnTo>
                    <a:pt x="967" y="763"/>
                  </a:lnTo>
                  <a:lnTo>
                    <a:pt x="967" y="755"/>
                  </a:lnTo>
                  <a:lnTo>
                    <a:pt x="967" y="746"/>
                  </a:lnTo>
                  <a:lnTo>
                    <a:pt x="967" y="739"/>
                  </a:lnTo>
                  <a:lnTo>
                    <a:pt x="967" y="731"/>
                  </a:lnTo>
                  <a:lnTo>
                    <a:pt x="967" y="725"/>
                  </a:lnTo>
                  <a:lnTo>
                    <a:pt x="967" y="719"/>
                  </a:lnTo>
                  <a:lnTo>
                    <a:pt x="967" y="713"/>
                  </a:lnTo>
                  <a:lnTo>
                    <a:pt x="967" y="708"/>
                  </a:lnTo>
                  <a:lnTo>
                    <a:pt x="967" y="703"/>
                  </a:lnTo>
                  <a:lnTo>
                    <a:pt x="967" y="699"/>
                  </a:lnTo>
                  <a:lnTo>
                    <a:pt x="967" y="696"/>
                  </a:lnTo>
                  <a:lnTo>
                    <a:pt x="967" y="693"/>
                  </a:lnTo>
                  <a:lnTo>
                    <a:pt x="967" y="690"/>
                  </a:lnTo>
                  <a:lnTo>
                    <a:pt x="967" y="688"/>
                  </a:lnTo>
                  <a:lnTo>
                    <a:pt x="967" y="687"/>
                  </a:lnTo>
                  <a:lnTo>
                    <a:pt x="967" y="686"/>
                  </a:lnTo>
                  <a:lnTo>
                    <a:pt x="966" y="686"/>
                  </a:lnTo>
                  <a:lnTo>
                    <a:pt x="965" y="686"/>
                  </a:lnTo>
                  <a:lnTo>
                    <a:pt x="964" y="686"/>
                  </a:lnTo>
                  <a:lnTo>
                    <a:pt x="963" y="686"/>
                  </a:lnTo>
                  <a:lnTo>
                    <a:pt x="961" y="686"/>
                  </a:lnTo>
                  <a:lnTo>
                    <a:pt x="959" y="686"/>
                  </a:lnTo>
                  <a:lnTo>
                    <a:pt x="956" y="687"/>
                  </a:lnTo>
                  <a:lnTo>
                    <a:pt x="953" y="687"/>
                  </a:lnTo>
                  <a:lnTo>
                    <a:pt x="950" y="687"/>
                  </a:lnTo>
                  <a:lnTo>
                    <a:pt x="946" y="687"/>
                  </a:lnTo>
                  <a:lnTo>
                    <a:pt x="942" y="687"/>
                  </a:lnTo>
                  <a:lnTo>
                    <a:pt x="938" y="687"/>
                  </a:lnTo>
                  <a:lnTo>
                    <a:pt x="933" y="687"/>
                  </a:lnTo>
                  <a:lnTo>
                    <a:pt x="928" y="688"/>
                  </a:lnTo>
                  <a:lnTo>
                    <a:pt x="923" y="688"/>
                  </a:lnTo>
                  <a:lnTo>
                    <a:pt x="917" y="688"/>
                  </a:lnTo>
                  <a:lnTo>
                    <a:pt x="912" y="689"/>
                  </a:lnTo>
                  <a:lnTo>
                    <a:pt x="905" y="690"/>
                  </a:lnTo>
                  <a:lnTo>
                    <a:pt x="899" y="691"/>
                  </a:lnTo>
                  <a:lnTo>
                    <a:pt x="893" y="692"/>
                  </a:lnTo>
                  <a:lnTo>
                    <a:pt x="886" y="693"/>
                  </a:lnTo>
                  <a:lnTo>
                    <a:pt x="879" y="695"/>
                  </a:lnTo>
                  <a:lnTo>
                    <a:pt x="871" y="697"/>
                  </a:lnTo>
                  <a:lnTo>
                    <a:pt x="864" y="699"/>
                  </a:lnTo>
                  <a:lnTo>
                    <a:pt x="856" y="701"/>
                  </a:lnTo>
                  <a:lnTo>
                    <a:pt x="848" y="703"/>
                  </a:lnTo>
                  <a:lnTo>
                    <a:pt x="839" y="706"/>
                  </a:lnTo>
                  <a:lnTo>
                    <a:pt x="831" y="709"/>
                  </a:lnTo>
                  <a:lnTo>
                    <a:pt x="822" y="712"/>
                  </a:lnTo>
                  <a:lnTo>
                    <a:pt x="813" y="715"/>
                  </a:lnTo>
                  <a:lnTo>
                    <a:pt x="804" y="719"/>
                  </a:lnTo>
                  <a:lnTo>
                    <a:pt x="794" y="722"/>
                  </a:lnTo>
                  <a:lnTo>
                    <a:pt x="785" y="726"/>
                  </a:lnTo>
                  <a:lnTo>
                    <a:pt x="776" y="730"/>
                  </a:lnTo>
                  <a:lnTo>
                    <a:pt x="767" y="735"/>
                  </a:lnTo>
                  <a:lnTo>
                    <a:pt x="758" y="739"/>
                  </a:lnTo>
                  <a:lnTo>
                    <a:pt x="749" y="744"/>
                  </a:lnTo>
                  <a:lnTo>
                    <a:pt x="741" y="749"/>
                  </a:lnTo>
                  <a:lnTo>
                    <a:pt x="732" y="755"/>
                  </a:lnTo>
                  <a:lnTo>
                    <a:pt x="724" y="760"/>
                  </a:lnTo>
                  <a:lnTo>
                    <a:pt x="716" y="766"/>
                  </a:lnTo>
                  <a:lnTo>
                    <a:pt x="708" y="772"/>
                  </a:lnTo>
                  <a:lnTo>
                    <a:pt x="700" y="779"/>
                  </a:lnTo>
                  <a:lnTo>
                    <a:pt x="692" y="785"/>
                  </a:lnTo>
                  <a:lnTo>
                    <a:pt x="685" y="792"/>
                  </a:lnTo>
                  <a:lnTo>
                    <a:pt x="677" y="799"/>
                  </a:lnTo>
                  <a:lnTo>
                    <a:pt x="670" y="806"/>
                  </a:lnTo>
                  <a:lnTo>
                    <a:pt x="663" y="814"/>
                  </a:lnTo>
                  <a:lnTo>
                    <a:pt x="656" y="821"/>
                  </a:lnTo>
                  <a:lnTo>
                    <a:pt x="649" y="829"/>
                  </a:lnTo>
                  <a:lnTo>
                    <a:pt x="643" y="836"/>
                  </a:lnTo>
                  <a:lnTo>
                    <a:pt x="637" y="843"/>
                  </a:lnTo>
                  <a:lnTo>
                    <a:pt x="631" y="851"/>
                  </a:lnTo>
                  <a:lnTo>
                    <a:pt x="625" y="858"/>
                  </a:lnTo>
                  <a:lnTo>
                    <a:pt x="619" y="866"/>
                  </a:lnTo>
                  <a:lnTo>
                    <a:pt x="614" y="873"/>
                  </a:lnTo>
                  <a:lnTo>
                    <a:pt x="609" y="880"/>
                  </a:lnTo>
                  <a:lnTo>
                    <a:pt x="605" y="888"/>
                  </a:lnTo>
                  <a:lnTo>
                    <a:pt x="600" y="895"/>
                  </a:lnTo>
                  <a:lnTo>
                    <a:pt x="596" y="903"/>
                  </a:lnTo>
                  <a:lnTo>
                    <a:pt x="592" y="910"/>
                  </a:lnTo>
                  <a:lnTo>
                    <a:pt x="588" y="917"/>
                  </a:lnTo>
                  <a:lnTo>
                    <a:pt x="585" y="925"/>
                  </a:lnTo>
                  <a:lnTo>
                    <a:pt x="582" y="932"/>
                  </a:lnTo>
                  <a:lnTo>
                    <a:pt x="579" y="939"/>
                  </a:lnTo>
                  <a:lnTo>
                    <a:pt x="576" y="945"/>
                  </a:lnTo>
                  <a:lnTo>
                    <a:pt x="573" y="951"/>
                  </a:lnTo>
                  <a:lnTo>
                    <a:pt x="571" y="956"/>
                  </a:lnTo>
                  <a:lnTo>
                    <a:pt x="569" y="961"/>
                  </a:lnTo>
                  <a:lnTo>
                    <a:pt x="567" y="965"/>
                  </a:lnTo>
                  <a:lnTo>
                    <a:pt x="565" y="969"/>
                  </a:lnTo>
                  <a:lnTo>
                    <a:pt x="563" y="973"/>
                  </a:lnTo>
                  <a:lnTo>
                    <a:pt x="562" y="976"/>
                  </a:lnTo>
                  <a:lnTo>
                    <a:pt x="561" y="978"/>
                  </a:lnTo>
                  <a:lnTo>
                    <a:pt x="560" y="980"/>
                  </a:lnTo>
                  <a:lnTo>
                    <a:pt x="559" y="982"/>
                  </a:lnTo>
                  <a:lnTo>
                    <a:pt x="558" y="983"/>
                  </a:lnTo>
                  <a:lnTo>
                    <a:pt x="558" y="984"/>
                  </a:lnTo>
                  <a:lnTo>
                    <a:pt x="557" y="984"/>
                  </a:lnTo>
                  <a:lnTo>
                    <a:pt x="556" y="983"/>
                  </a:lnTo>
                  <a:lnTo>
                    <a:pt x="553" y="981"/>
                  </a:lnTo>
                  <a:lnTo>
                    <a:pt x="549" y="979"/>
                  </a:lnTo>
                  <a:lnTo>
                    <a:pt x="544" y="976"/>
                  </a:lnTo>
                  <a:lnTo>
                    <a:pt x="537" y="972"/>
                  </a:lnTo>
                  <a:lnTo>
                    <a:pt x="530" y="968"/>
                  </a:lnTo>
                  <a:lnTo>
                    <a:pt x="521" y="963"/>
                  </a:lnTo>
                  <a:lnTo>
                    <a:pt x="512" y="957"/>
                  </a:lnTo>
                  <a:lnTo>
                    <a:pt x="501" y="951"/>
                  </a:lnTo>
                  <a:lnTo>
                    <a:pt x="489" y="944"/>
                  </a:lnTo>
                  <a:lnTo>
                    <a:pt x="475" y="936"/>
                  </a:lnTo>
                  <a:lnTo>
                    <a:pt x="461" y="928"/>
                  </a:lnTo>
                  <a:lnTo>
                    <a:pt x="445" y="919"/>
                  </a:lnTo>
                  <a:lnTo>
                    <a:pt x="429" y="909"/>
                  </a:lnTo>
                  <a:lnTo>
                    <a:pt x="411" y="899"/>
                  </a:lnTo>
                  <a:lnTo>
                    <a:pt x="393" y="889"/>
                  </a:lnTo>
                  <a:lnTo>
                    <a:pt x="376" y="879"/>
                  </a:lnTo>
                  <a:lnTo>
                    <a:pt x="361" y="870"/>
                  </a:lnTo>
                  <a:lnTo>
                    <a:pt x="347" y="862"/>
                  </a:lnTo>
                  <a:lnTo>
                    <a:pt x="333" y="854"/>
                  </a:lnTo>
                  <a:lnTo>
                    <a:pt x="321" y="847"/>
                  </a:lnTo>
                  <a:lnTo>
                    <a:pt x="310" y="841"/>
                  </a:lnTo>
                  <a:lnTo>
                    <a:pt x="301" y="835"/>
                  </a:lnTo>
                  <a:lnTo>
                    <a:pt x="292" y="830"/>
                  </a:lnTo>
                  <a:lnTo>
                    <a:pt x="284" y="826"/>
                  </a:lnTo>
                  <a:lnTo>
                    <a:pt x="278" y="822"/>
                  </a:lnTo>
                  <a:lnTo>
                    <a:pt x="273" y="819"/>
                  </a:lnTo>
                  <a:lnTo>
                    <a:pt x="269" y="817"/>
                  </a:lnTo>
                  <a:lnTo>
                    <a:pt x="266" y="815"/>
                  </a:lnTo>
                  <a:lnTo>
                    <a:pt x="264" y="814"/>
                  </a:lnTo>
                  <a:lnTo>
                    <a:pt x="263" y="814"/>
                  </a:lnTo>
                  <a:lnTo>
                    <a:pt x="262" y="815"/>
                  </a:lnTo>
                  <a:lnTo>
                    <a:pt x="259" y="817"/>
                  </a:lnTo>
                  <a:lnTo>
                    <a:pt x="256" y="819"/>
                  </a:lnTo>
                  <a:lnTo>
                    <a:pt x="251" y="822"/>
                  </a:lnTo>
                  <a:lnTo>
                    <a:pt x="245" y="825"/>
                  </a:lnTo>
                  <a:lnTo>
                    <a:pt x="239" y="829"/>
                  </a:lnTo>
                  <a:lnTo>
                    <a:pt x="231" y="833"/>
                  </a:lnTo>
                  <a:lnTo>
                    <a:pt x="222" y="838"/>
                  </a:lnTo>
                  <a:lnTo>
                    <a:pt x="212" y="844"/>
                  </a:lnTo>
                  <a:lnTo>
                    <a:pt x="201" y="850"/>
                  </a:lnTo>
                  <a:lnTo>
                    <a:pt x="190" y="857"/>
                  </a:lnTo>
                  <a:lnTo>
                    <a:pt x="177" y="865"/>
                  </a:lnTo>
                  <a:lnTo>
                    <a:pt x="163" y="873"/>
                  </a:lnTo>
                  <a:lnTo>
                    <a:pt x="148" y="881"/>
                  </a:lnTo>
                  <a:lnTo>
                    <a:pt x="132" y="890"/>
                  </a:lnTo>
                  <a:lnTo>
                    <a:pt x="116" y="900"/>
                  </a:lnTo>
                  <a:lnTo>
                    <a:pt x="101" y="908"/>
                  </a:lnTo>
                  <a:lnTo>
                    <a:pt x="87" y="916"/>
                  </a:lnTo>
                  <a:lnTo>
                    <a:pt x="74" y="924"/>
                  </a:lnTo>
                  <a:lnTo>
                    <a:pt x="62" y="931"/>
                  </a:lnTo>
                  <a:lnTo>
                    <a:pt x="52" y="937"/>
                  </a:lnTo>
                  <a:lnTo>
                    <a:pt x="42" y="943"/>
                  </a:lnTo>
                  <a:lnTo>
                    <a:pt x="33" y="948"/>
                  </a:lnTo>
                  <a:lnTo>
                    <a:pt x="25" y="952"/>
                  </a:lnTo>
                  <a:lnTo>
                    <a:pt x="19" y="956"/>
                  </a:lnTo>
                  <a:lnTo>
                    <a:pt x="13" y="959"/>
                  </a:lnTo>
                  <a:lnTo>
                    <a:pt x="8" y="962"/>
                  </a:lnTo>
                  <a:lnTo>
                    <a:pt x="5" y="964"/>
                  </a:lnTo>
                  <a:lnTo>
                    <a:pt x="2" y="966"/>
                  </a:lnTo>
                  <a:lnTo>
                    <a:pt x="1" y="967"/>
                  </a:lnTo>
                  <a:lnTo>
                    <a:pt x="0" y="967"/>
                  </a:lnTo>
                  <a:lnTo>
                    <a:pt x="0" y="965"/>
                  </a:lnTo>
                  <a:lnTo>
                    <a:pt x="1" y="963"/>
                  </a:lnTo>
                  <a:lnTo>
                    <a:pt x="2" y="960"/>
                  </a:lnTo>
                  <a:lnTo>
                    <a:pt x="3" y="956"/>
                  </a:lnTo>
                  <a:lnTo>
                    <a:pt x="4" y="951"/>
                  </a:lnTo>
                  <a:lnTo>
                    <a:pt x="5" y="946"/>
                  </a:lnTo>
                  <a:lnTo>
                    <a:pt x="6" y="939"/>
                  </a:lnTo>
                  <a:lnTo>
                    <a:pt x="8" y="932"/>
                  </a:lnTo>
                  <a:lnTo>
                    <a:pt x="10" y="924"/>
                  </a:lnTo>
                  <a:lnTo>
                    <a:pt x="12" y="915"/>
                  </a:lnTo>
                  <a:lnTo>
                    <a:pt x="14" y="905"/>
                  </a:lnTo>
                  <a:lnTo>
                    <a:pt x="16" y="894"/>
                  </a:lnTo>
                  <a:lnTo>
                    <a:pt x="19" y="882"/>
                  </a:lnTo>
                  <a:lnTo>
                    <a:pt x="22" y="870"/>
                  </a:lnTo>
                  <a:lnTo>
                    <a:pt x="25" y="856"/>
                  </a:lnTo>
                  <a:lnTo>
                    <a:pt x="28" y="842"/>
                  </a:lnTo>
                  <a:lnTo>
                    <a:pt x="32" y="828"/>
                  </a:lnTo>
                  <a:lnTo>
                    <a:pt x="36" y="814"/>
                  </a:lnTo>
                  <a:lnTo>
                    <a:pt x="41" y="799"/>
                  </a:lnTo>
                  <a:lnTo>
                    <a:pt x="46" y="784"/>
                  </a:lnTo>
                  <a:lnTo>
                    <a:pt x="51" y="769"/>
                  </a:lnTo>
                  <a:lnTo>
                    <a:pt x="57" y="754"/>
                  </a:lnTo>
                  <a:lnTo>
                    <a:pt x="64" y="739"/>
                  </a:lnTo>
                  <a:lnTo>
                    <a:pt x="70" y="724"/>
                  </a:lnTo>
                  <a:lnTo>
                    <a:pt x="78" y="708"/>
                  </a:lnTo>
                  <a:lnTo>
                    <a:pt x="85" y="692"/>
                  </a:lnTo>
                  <a:lnTo>
                    <a:pt x="93" y="676"/>
                  </a:lnTo>
                  <a:lnTo>
                    <a:pt x="102" y="660"/>
                  </a:lnTo>
                  <a:lnTo>
                    <a:pt x="111" y="643"/>
                  </a:lnTo>
                  <a:lnTo>
                    <a:pt x="120" y="626"/>
                  </a:lnTo>
                  <a:lnTo>
                    <a:pt x="130" y="610"/>
                  </a:lnTo>
                  <a:lnTo>
                    <a:pt x="140" y="593"/>
                  </a:lnTo>
                  <a:lnTo>
                    <a:pt x="151" y="576"/>
                  </a:lnTo>
                  <a:lnTo>
                    <a:pt x="161" y="560"/>
                  </a:lnTo>
                  <a:lnTo>
                    <a:pt x="173" y="544"/>
                  </a:lnTo>
                  <a:lnTo>
                    <a:pt x="184" y="528"/>
                  </a:lnTo>
                  <a:lnTo>
                    <a:pt x="196" y="512"/>
                  </a:lnTo>
                  <a:lnTo>
                    <a:pt x="208" y="497"/>
                  </a:lnTo>
                  <a:lnTo>
                    <a:pt x="220" y="482"/>
                  </a:lnTo>
                  <a:lnTo>
                    <a:pt x="232" y="467"/>
                  </a:lnTo>
                  <a:lnTo>
                    <a:pt x="245" y="453"/>
                  </a:lnTo>
                  <a:lnTo>
                    <a:pt x="258" y="438"/>
                  </a:lnTo>
                  <a:lnTo>
                    <a:pt x="272" y="424"/>
                  </a:lnTo>
                  <a:lnTo>
                    <a:pt x="286" y="411"/>
                  </a:lnTo>
                  <a:lnTo>
                    <a:pt x="300" y="397"/>
                  </a:lnTo>
                  <a:lnTo>
                    <a:pt x="314" y="384"/>
                  </a:lnTo>
                  <a:lnTo>
                    <a:pt x="329" y="371"/>
                  </a:lnTo>
                  <a:lnTo>
                    <a:pt x="344" y="358"/>
                  </a:lnTo>
                  <a:lnTo>
                    <a:pt x="359" y="346"/>
                  </a:lnTo>
                  <a:lnTo>
                    <a:pt x="374" y="334"/>
                  </a:lnTo>
                  <a:lnTo>
                    <a:pt x="390" y="322"/>
                  </a:lnTo>
                  <a:lnTo>
                    <a:pt x="406" y="311"/>
                  </a:lnTo>
                  <a:lnTo>
                    <a:pt x="422" y="300"/>
                  </a:lnTo>
                  <a:lnTo>
                    <a:pt x="439" y="289"/>
                  </a:lnTo>
                  <a:lnTo>
                    <a:pt x="456" y="279"/>
                  </a:lnTo>
                  <a:lnTo>
                    <a:pt x="473" y="269"/>
                  </a:lnTo>
                  <a:lnTo>
                    <a:pt x="490" y="259"/>
                  </a:lnTo>
                  <a:lnTo>
                    <a:pt x="507" y="250"/>
                  </a:lnTo>
                  <a:lnTo>
                    <a:pt x="525" y="241"/>
                  </a:lnTo>
                  <a:lnTo>
                    <a:pt x="543" y="232"/>
                  </a:lnTo>
                  <a:lnTo>
                    <a:pt x="562" y="224"/>
                  </a:lnTo>
                  <a:lnTo>
                    <a:pt x="580" y="216"/>
                  </a:lnTo>
                  <a:lnTo>
                    <a:pt x="599" y="208"/>
                  </a:lnTo>
                  <a:lnTo>
                    <a:pt x="618" y="201"/>
                  </a:lnTo>
                  <a:lnTo>
                    <a:pt x="636" y="194"/>
                  </a:lnTo>
                  <a:lnTo>
                    <a:pt x="655" y="188"/>
                  </a:lnTo>
                  <a:lnTo>
                    <a:pt x="672" y="182"/>
                  </a:lnTo>
                  <a:lnTo>
                    <a:pt x="690" y="176"/>
                  </a:lnTo>
                  <a:lnTo>
                    <a:pt x="707" y="171"/>
                  </a:lnTo>
                  <a:lnTo>
                    <a:pt x="724" y="167"/>
                  </a:lnTo>
                  <a:lnTo>
                    <a:pt x="740" y="162"/>
                  </a:lnTo>
                  <a:lnTo>
                    <a:pt x="756" y="158"/>
                  </a:lnTo>
                  <a:lnTo>
                    <a:pt x="772" y="155"/>
                  </a:lnTo>
                  <a:lnTo>
                    <a:pt x="787" y="152"/>
                  </a:lnTo>
                  <a:lnTo>
                    <a:pt x="802" y="149"/>
                  </a:lnTo>
                  <a:lnTo>
                    <a:pt x="817" y="147"/>
                  </a:lnTo>
                  <a:lnTo>
                    <a:pt x="831" y="145"/>
                  </a:lnTo>
                  <a:lnTo>
                    <a:pt x="845" y="143"/>
                  </a:lnTo>
                  <a:lnTo>
                    <a:pt x="859" y="142"/>
                  </a:lnTo>
                  <a:close/>
                </a:path>
              </a:pathLst>
            </a:custGeom>
            <a:solidFill>
              <a:srgbClr val="006699"/>
            </a:solidFill>
            <a:ln w="6350" cap="flat">
              <a:solidFill>
                <a:schemeClr val="bg1"/>
              </a:solidFill>
              <a:prstDash val="solid"/>
              <a:round/>
            </a:ln>
            <a:effectLst>
              <a:outerShdw dist="57150" dir="2700000" algn="ctr" rotWithShape="0">
                <a:srgbClr val="888888">
                  <a:alpha val="50000"/>
                </a:srgbClr>
              </a:outerShdw>
            </a:effectLst>
          </p:spPr>
          <p:txBody>
            <a:bodyPr wrap="square" anchor="ctr">
              <a:no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sz="2000" b="1">
                <a:latin typeface="微软雅黑" pitchFamily="34" charset="-122"/>
                <a:ea typeface="微软雅黑" pitchFamily="34" charset="-122"/>
              </a:endParaRPr>
            </a:p>
          </p:txBody>
        </p:sp>
        <p:sp>
          <p:nvSpPr>
            <p:cNvPr id="10" name="Text Box 10"/>
            <p:cNvSpPr txBox="1">
              <a:spLocks noChangeArrowheads="1"/>
            </p:cNvSpPr>
            <p:nvPr/>
          </p:nvSpPr>
          <p:spPr bwMode="auto">
            <a:xfrm>
              <a:off x="5264" y="1802"/>
              <a:ext cx="499" cy="4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5720" rIns="45720">
              <a:noAutofit/>
            </a:bodyPr>
            <a:lstStyle>
              <a:defPPr>
                <a:defRPr lang="zh-CN"/>
              </a:defPPr>
              <a:lvl1pPr algn="l" rtl="0" fontAlgn="base">
                <a:spcBef>
                  <a:spcPct val="0"/>
                </a:spcBef>
                <a:spcAft>
                  <a:spcPct val="0"/>
                </a:spcAft>
                <a:defRPr sz="2400" kern="1200">
                  <a:solidFill>
                    <a:schemeClr val="tx1"/>
                  </a:solidFill>
                  <a:latin typeface="Arial"/>
                  <a:ea typeface="宋体" pitchFamily="2" charset="-122"/>
                  <a:cs typeface="+mn-cs"/>
                </a:defRPr>
              </a:lvl1pPr>
              <a:lvl2pPr marL="457200" algn="l" rtl="0" fontAlgn="base">
                <a:spcBef>
                  <a:spcPct val="0"/>
                </a:spcBef>
                <a:spcAft>
                  <a:spcPct val="0"/>
                </a:spcAft>
                <a:defRPr sz="2400" kern="1200">
                  <a:solidFill>
                    <a:schemeClr val="tx1"/>
                  </a:solidFill>
                  <a:latin typeface="Arial"/>
                  <a:ea typeface="宋体" pitchFamily="2" charset="-122"/>
                  <a:cs typeface="+mn-cs"/>
                </a:defRPr>
              </a:lvl2pPr>
              <a:lvl3pPr marL="914400" algn="l" rtl="0" fontAlgn="base">
                <a:spcBef>
                  <a:spcPct val="0"/>
                </a:spcBef>
                <a:spcAft>
                  <a:spcPct val="0"/>
                </a:spcAft>
                <a:defRPr sz="2400" kern="1200">
                  <a:solidFill>
                    <a:schemeClr val="tx1"/>
                  </a:solidFill>
                  <a:latin typeface="Arial"/>
                  <a:ea typeface="宋体" pitchFamily="2" charset="-122"/>
                  <a:cs typeface="+mn-cs"/>
                </a:defRPr>
              </a:lvl3pPr>
              <a:lvl4pPr marL="1371600" algn="l" rtl="0" fontAlgn="base">
                <a:spcBef>
                  <a:spcPct val="0"/>
                </a:spcBef>
                <a:spcAft>
                  <a:spcPct val="0"/>
                </a:spcAft>
                <a:defRPr sz="2400" kern="1200">
                  <a:solidFill>
                    <a:schemeClr val="tx1"/>
                  </a:solidFill>
                  <a:latin typeface="Arial"/>
                  <a:ea typeface="宋体" pitchFamily="2" charset="-122"/>
                  <a:cs typeface="+mn-cs"/>
                </a:defRPr>
              </a:lvl4pPr>
              <a:lvl5pPr marL="1828800" algn="l" rtl="0" fontAlgn="base">
                <a:spcBef>
                  <a:spcPct val="0"/>
                </a:spcBef>
                <a:spcAft>
                  <a:spcPct val="0"/>
                </a:spcAft>
                <a:defRPr sz="2400" kern="1200">
                  <a:solidFill>
                    <a:schemeClr val="tx1"/>
                  </a:solidFill>
                  <a:latin typeface="Arial"/>
                  <a:ea typeface="宋体" pitchFamily="2" charset="-122"/>
                  <a:cs typeface="+mn-cs"/>
                </a:defRPr>
              </a:lvl5pPr>
              <a:lvl6pPr marL="4572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6pPr>
              <a:lvl7pPr marL="9144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7pPr>
              <a:lvl8pPr marL="13716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8pPr>
              <a:lvl9pPr marL="18288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9pPr>
            </a:lstStyle>
            <a:p>
              <a:pPr algn="ctr" eaLnBrk="1" hangingPunct="1">
                <a:lnSpc>
                  <a:spcPct val="105000"/>
                </a:lnSpc>
              </a:pPr>
              <a:r>
                <a:rPr lang="zh-CN" altLang="en-US" sz="2000" b="1">
                  <a:solidFill>
                    <a:schemeClr val="bg1"/>
                  </a:solidFill>
                  <a:latin typeface="微软雅黑" pitchFamily="34" charset="-122"/>
                  <a:ea typeface="微软雅黑" pitchFamily="34" charset="-122"/>
                  <a:cs typeface="Arial"/>
                </a:rPr>
                <a:t>发展</a:t>
              </a:r>
              <a:endParaRPr lang="en-US" altLang="zh-CN" sz="2000" b="1">
                <a:solidFill>
                  <a:schemeClr val="bg1"/>
                </a:solidFill>
                <a:latin typeface="微软雅黑" pitchFamily="34" charset="-122"/>
                <a:ea typeface="微软雅黑" pitchFamily="34" charset="-122"/>
                <a:cs typeface="Arial"/>
              </a:endParaRPr>
            </a:p>
            <a:p>
              <a:pPr algn="ctr" eaLnBrk="1" hangingPunct="1">
                <a:lnSpc>
                  <a:spcPct val="105000"/>
                </a:lnSpc>
              </a:pPr>
              <a:r>
                <a:rPr lang="zh-CN" altLang="en-US" sz="2000" b="1">
                  <a:solidFill>
                    <a:schemeClr val="bg1"/>
                  </a:solidFill>
                  <a:latin typeface="微软雅黑" pitchFamily="34" charset="-122"/>
                  <a:ea typeface="微软雅黑" pitchFamily="34" charset="-122"/>
                  <a:cs typeface="Arial"/>
                </a:rPr>
                <a:t>计划</a:t>
              </a:r>
            </a:p>
          </p:txBody>
        </p:sp>
        <p:sp>
          <p:nvSpPr>
            <p:cNvPr id="11" name="Text Box 11"/>
            <p:cNvSpPr txBox="1">
              <a:spLocks noChangeArrowheads="1"/>
            </p:cNvSpPr>
            <p:nvPr/>
          </p:nvSpPr>
          <p:spPr bwMode="auto">
            <a:xfrm>
              <a:off x="4311" y="1529"/>
              <a:ext cx="499" cy="4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5720" rIns="45720">
              <a:noAutofit/>
            </a:bodyPr>
            <a:lstStyle>
              <a:defPPr>
                <a:defRPr lang="zh-CN"/>
              </a:defPPr>
              <a:lvl1pPr algn="l" rtl="0" fontAlgn="base">
                <a:spcBef>
                  <a:spcPct val="0"/>
                </a:spcBef>
                <a:spcAft>
                  <a:spcPct val="0"/>
                </a:spcAft>
                <a:defRPr sz="2400" kern="1200">
                  <a:solidFill>
                    <a:schemeClr val="tx1"/>
                  </a:solidFill>
                  <a:latin typeface="Arial"/>
                  <a:ea typeface="宋体" pitchFamily="2" charset="-122"/>
                  <a:cs typeface="+mn-cs"/>
                </a:defRPr>
              </a:lvl1pPr>
              <a:lvl2pPr marL="457200" algn="l" rtl="0" fontAlgn="base">
                <a:spcBef>
                  <a:spcPct val="0"/>
                </a:spcBef>
                <a:spcAft>
                  <a:spcPct val="0"/>
                </a:spcAft>
                <a:defRPr sz="2400" kern="1200">
                  <a:solidFill>
                    <a:schemeClr val="tx1"/>
                  </a:solidFill>
                  <a:latin typeface="Arial"/>
                  <a:ea typeface="宋体" pitchFamily="2" charset="-122"/>
                  <a:cs typeface="+mn-cs"/>
                </a:defRPr>
              </a:lvl2pPr>
              <a:lvl3pPr marL="914400" algn="l" rtl="0" fontAlgn="base">
                <a:spcBef>
                  <a:spcPct val="0"/>
                </a:spcBef>
                <a:spcAft>
                  <a:spcPct val="0"/>
                </a:spcAft>
                <a:defRPr sz="2400" kern="1200">
                  <a:solidFill>
                    <a:schemeClr val="tx1"/>
                  </a:solidFill>
                  <a:latin typeface="Arial"/>
                  <a:ea typeface="宋体" pitchFamily="2" charset="-122"/>
                  <a:cs typeface="+mn-cs"/>
                </a:defRPr>
              </a:lvl3pPr>
              <a:lvl4pPr marL="1371600" algn="l" rtl="0" fontAlgn="base">
                <a:spcBef>
                  <a:spcPct val="0"/>
                </a:spcBef>
                <a:spcAft>
                  <a:spcPct val="0"/>
                </a:spcAft>
                <a:defRPr sz="2400" kern="1200">
                  <a:solidFill>
                    <a:schemeClr val="tx1"/>
                  </a:solidFill>
                  <a:latin typeface="Arial"/>
                  <a:ea typeface="宋体" pitchFamily="2" charset="-122"/>
                  <a:cs typeface="+mn-cs"/>
                </a:defRPr>
              </a:lvl4pPr>
              <a:lvl5pPr marL="1828800" algn="l" rtl="0" fontAlgn="base">
                <a:spcBef>
                  <a:spcPct val="0"/>
                </a:spcBef>
                <a:spcAft>
                  <a:spcPct val="0"/>
                </a:spcAft>
                <a:defRPr sz="2400" kern="1200">
                  <a:solidFill>
                    <a:schemeClr val="tx1"/>
                  </a:solidFill>
                  <a:latin typeface="Arial"/>
                  <a:ea typeface="宋体" pitchFamily="2" charset="-122"/>
                  <a:cs typeface="+mn-cs"/>
                </a:defRPr>
              </a:lvl5pPr>
              <a:lvl6pPr marL="4572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6pPr>
              <a:lvl7pPr marL="9144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7pPr>
              <a:lvl8pPr marL="13716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8pPr>
              <a:lvl9pPr marL="18288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9pPr>
            </a:lstStyle>
            <a:p>
              <a:pPr algn="ctr" eaLnBrk="1" hangingPunct="1">
                <a:lnSpc>
                  <a:spcPct val="105000"/>
                </a:lnSpc>
              </a:pPr>
              <a:r>
                <a:rPr lang="zh-CN" altLang="en-US" sz="2000" b="1">
                  <a:solidFill>
                    <a:schemeClr val="bg1"/>
                  </a:solidFill>
                  <a:latin typeface="微软雅黑" pitchFamily="34" charset="-122"/>
                  <a:ea typeface="微软雅黑" pitchFamily="34" charset="-122"/>
                  <a:cs typeface="Arial"/>
                </a:rPr>
                <a:t>自我</a:t>
              </a:r>
            </a:p>
            <a:p>
              <a:pPr algn="ctr" eaLnBrk="1" hangingPunct="1">
                <a:lnSpc>
                  <a:spcPct val="105000"/>
                </a:lnSpc>
              </a:pPr>
              <a:r>
                <a:rPr lang="zh-CN" altLang="en-US" sz="2000" b="1">
                  <a:solidFill>
                    <a:schemeClr val="bg1"/>
                  </a:solidFill>
                  <a:latin typeface="微软雅黑" pitchFamily="34" charset="-122"/>
                  <a:ea typeface="微软雅黑" pitchFamily="34" charset="-122"/>
                  <a:cs typeface="Arial"/>
                </a:rPr>
                <a:t>评估</a:t>
              </a:r>
            </a:p>
          </p:txBody>
        </p:sp>
        <p:sp>
          <p:nvSpPr>
            <p:cNvPr id="12" name="Text Box 12"/>
            <p:cNvSpPr txBox="1">
              <a:spLocks noChangeArrowheads="1"/>
            </p:cNvSpPr>
            <p:nvPr/>
          </p:nvSpPr>
          <p:spPr bwMode="auto">
            <a:xfrm>
              <a:off x="4073" y="2472"/>
              <a:ext cx="499" cy="4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5720" rIns="45720">
              <a:noAutofit/>
            </a:bodyPr>
            <a:lstStyle>
              <a:defPPr>
                <a:defRPr lang="zh-CN"/>
              </a:defPPr>
              <a:lvl1pPr algn="l" rtl="0" fontAlgn="base">
                <a:spcBef>
                  <a:spcPct val="0"/>
                </a:spcBef>
                <a:spcAft>
                  <a:spcPct val="0"/>
                </a:spcAft>
                <a:defRPr sz="2400" kern="1200">
                  <a:solidFill>
                    <a:schemeClr val="tx1"/>
                  </a:solidFill>
                  <a:latin typeface="Arial"/>
                  <a:ea typeface="宋体" pitchFamily="2" charset="-122"/>
                  <a:cs typeface="+mn-cs"/>
                </a:defRPr>
              </a:lvl1pPr>
              <a:lvl2pPr marL="457200" algn="l" rtl="0" fontAlgn="base">
                <a:spcBef>
                  <a:spcPct val="0"/>
                </a:spcBef>
                <a:spcAft>
                  <a:spcPct val="0"/>
                </a:spcAft>
                <a:defRPr sz="2400" kern="1200">
                  <a:solidFill>
                    <a:schemeClr val="tx1"/>
                  </a:solidFill>
                  <a:latin typeface="Arial"/>
                  <a:ea typeface="宋体" pitchFamily="2" charset="-122"/>
                  <a:cs typeface="+mn-cs"/>
                </a:defRPr>
              </a:lvl2pPr>
              <a:lvl3pPr marL="914400" algn="l" rtl="0" fontAlgn="base">
                <a:spcBef>
                  <a:spcPct val="0"/>
                </a:spcBef>
                <a:spcAft>
                  <a:spcPct val="0"/>
                </a:spcAft>
                <a:defRPr sz="2400" kern="1200">
                  <a:solidFill>
                    <a:schemeClr val="tx1"/>
                  </a:solidFill>
                  <a:latin typeface="Arial"/>
                  <a:ea typeface="宋体" pitchFamily="2" charset="-122"/>
                  <a:cs typeface="+mn-cs"/>
                </a:defRPr>
              </a:lvl3pPr>
              <a:lvl4pPr marL="1371600" algn="l" rtl="0" fontAlgn="base">
                <a:spcBef>
                  <a:spcPct val="0"/>
                </a:spcBef>
                <a:spcAft>
                  <a:spcPct val="0"/>
                </a:spcAft>
                <a:defRPr sz="2400" kern="1200">
                  <a:solidFill>
                    <a:schemeClr val="tx1"/>
                  </a:solidFill>
                  <a:latin typeface="Arial"/>
                  <a:ea typeface="宋体" pitchFamily="2" charset="-122"/>
                  <a:cs typeface="+mn-cs"/>
                </a:defRPr>
              </a:lvl4pPr>
              <a:lvl5pPr marL="1828800" algn="l" rtl="0" fontAlgn="base">
                <a:spcBef>
                  <a:spcPct val="0"/>
                </a:spcBef>
                <a:spcAft>
                  <a:spcPct val="0"/>
                </a:spcAft>
                <a:defRPr sz="2400" kern="1200">
                  <a:solidFill>
                    <a:schemeClr val="tx1"/>
                  </a:solidFill>
                  <a:latin typeface="Arial"/>
                  <a:ea typeface="宋体" pitchFamily="2" charset="-122"/>
                  <a:cs typeface="+mn-cs"/>
                </a:defRPr>
              </a:lvl5pPr>
              <a:lvl6pPr marL="4572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6pPr>
              <a:lvl7pPr marL="9144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7pPr>
              <a:lvl8pPr marL="13716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8pPr>
              <a:lvl9pPr marL="18288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9pPr>
            </a:lstStyle>
            <a:p>
              <a:pPr algn="ctr" eaLnBrk="1" hangingPunct="1">
                <a:lnSpc>
                  <a:spcPct val="105000"/>
                </a:lnSpc>
              </a:pPr>
              <a:r>
                <a:rPr lang="zh-CN" altLang="en-US" sz="2000" b="1">
                  <a:solidFill>
                    <a:schemeClr val="bg1"/>
                  </a:solidFill>
                  <a:latin typeface="微软雅黑" pitchFamily="34" charset="-122"/>
                  <a:ea typeface="微软雅黑" pitchFamily="34" charset="-122"/>
                  <a:cs typeface="Arial"/>
                </a:rPr>
                <a:t>回顾</a:t>
              </a:r>
              <a:endParaRPr lang="en-US" altLang="zh-CN" sz="2000" b="1">
                <a:solidFill>
                  <a:schemeClr val="bg1"/>
                </a:solidFill>
                <a:latin typeface="微软雅黑" pitchFamily="34" charset="-122"/>
                <a:ea typeface="微软雅黑" pitchFamily="34" charset="-122"/>
                <a:cs typeface="Arial"/>
              </a:endParaRPr>
            </a:p>
            <a:p>
              <a:pPr algn="ctr" eaLnBrk="1" hangingPunct="1">
                <a:lnSpc>
                  <a:spcPct val="105000"/>
                </a:lnSpc>
              </a:pPr>
              <a:r>
                <a:rPr lang="zh-CN" altLang="en-US" sz="2000" b="1">
                  <a:solidFill>
                    <a:schemeClr val="bg1"/>
                  </a:solidFill>
                  <a:latin typeface="微软雅黑" pitchFamily="34" charset="-122"/>
                  <a:ea typeface="微软雅黑" pitchFamily="34" charset="-122"/>
                  <a:cs typeface="Arial"/>
                </a:rPr>
                <a:t>与调整</a:t>
              </a:r>
            </a:p>
          </p:txBody>
        </p:sp>
        <p:sp>
          <p:nvSpPr>
            <p:cNvPr id="13" name="Text Box 13"/>
            <p:cNvSpPr txBox="1">
              <a:spLocks noChangeArrowheads="1"/>
            </p:cNvSpPr>
            <p:nvPr/>
          </p:nvSpPr>
          <p:spPr bwMode="auto">
            <a:xfrm>
              <a:off x="5028" y="2733"/>
              <a:ext cx="499" cy="4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5720" rIns="45720">
              <a:noAutofit/>
            </a:bodyPr>
            <a:lstStyle>
              <a:defPPr>
                <a:defRPr lang="zh-CN"/>
              </a:defPPr>
              <a:lvl1pPr algn="l" rtl="0" fontAlgn="base">
                <a:spcBef>
                  <a:spcPct val="0"/>
                </a:spcBef>
                <a:spcAft>
                  <a:spcPct val="0"/>
                </a:spcAft>
                <a:defRPr sz="2400" kern="1200">
                  <a:solidFill>
                    <a:schemeClr val="tx1"/>
                  </a:solidFill>
                  <a:latin typeface="Arial"/>
                  <a:ea typeface="宋体" pitchFamily="2" charset="-122"/>
                  <a:cs typeface="+mn-cs"/>
                </a:defRPr>
              </a:lvl1pPr>
              <a:lvl2pPr marL="457200" algn="l" rtl="0" fontAlgn="base">
                <a:spcBef>
                  <a:spcPct val="0"/>
                </a:spcBef>
                <a:spcAft>
                  <a:spcPct val="0"/>
                </a:spcAft>
                <a:defRPr sz="2400" kern="1200">
                  <a:solidFill>
                    <a:schemeClr val="tx1"/>
                  </a:solidFill>
                  <a:latin typeface="Arial"/>
                  <a:ea typeface="宋体" pitchFamily="2" charset="-122"/>
                  <a:cs typeface="+mn-cs"/>
                </a:defRPr>
              </a:lvl2pPr>
              <a:lvl3pPr marL="914400" algn="l" rtl="0" fontAlgn="base">
                <a:spcBef>
                  <a:spcPct val="0"/>
                </a:spcBef>
                <a:spcAft>
                  <a:spcPct val="0"/>
                </a:spcAft>
                <a:defRPr sz="2400" kern="1200">
                  <a:solidFill>
                    <a:schemeClr val="tx1"/>
                  </a:solidFill>
                  <a:latin typeface="Arial"/>
                  <a:ea typeface="宋体" pitchFamily="2" charset="-122"/>
                  <a:cs typeface="+mn-cs"/>
                </a:defRPr>
              </a:lvl3pPr>
              <a:lvl4pPr marL="1371600" algn="l" rtl="0" fontAlgn="base">
                <a:spcBef>
                  <a:spcPct val="0"/>
                </a:spcBef>
                <a:spcAft>
                  <a:spcPct val="0"/>
                </a:spcAft>
                <a:defRPr sz="2400" kern="1200">
                  <a:solidFill>
                    <a:schemeClr val="tx1"/>
                  </a:solidFill>
                  <a:latin typeface="Arial"/>
                  <a:ea typeface="宋体" pitchFamily="2" charset="-122"/>
                  <a:cs typeface="+mn-cs"/>
                </a:defRPr>
              </a:lvl4pPr>
              <a:lvl5pPr marL="1828800" algn="l" rtl="0" fontAlgn="base">
                <a:spcBef>
                  <a:spcPct val="0"/>
                </a:spcBef>
                <a:spcAft>
                  <a:spcPct val="0"/>
                </a:spcAft>
                <a:defRPr sz="2400" kern="1200">
                  <a:solidFill>
                    <a:schemeClr val="tx1"/>
                  </a:solidFill>
                  <a:latin typeface="Arial"/>
                  <a:ea typeface="宋体" pitchFamily="2" charset="-122"/>
                  <a:cs typeface="+mn-cs"/>
                </a:defRPr>
              </a:lvl5pPr>
              <a:lvl6pPr marL="4572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6pPr>
              <a:lvl7pPr marL="9144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7pPr>
              <a:lvl8pPr marL="13716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8pPr>
              <a:lvl9pPr marL="1828800" algn="l" defTabSz="914400" rtl="0" eaLnBrk="0" fontAlgn="base" latinLnBrk="0" hangingPunct="0">
                <a:spcBef>
                  <a:spcPct val="0"/>
                </a:spcBef>
                <a:spcAft>
                  <a:spcPct val="0"/>
                </a:spcAft>
                <a:defRPr sz="2400" kern="1200">
                  <a:solidFill>
                    <a:schemeClr val="tx1"/>
                  </a:solidFill>
                  <a:latin typeface="Arial"/>
                  <a:ea typeface="宋体" pitchFamily="2" charset="-122"/>
                  <a:cs typeface="+mn-cs"/>
                </a:defRPr>
              </a:lvl9pPr>
            </a:lstStyle>
            <a:p>
              <a:pPr algn="ctr" eaLnBrk="1" hangingPunct="1">
                <a:lnSpc>
                  <a:spcPct val="105000"/>
                </a:lnSpc>
              </a:pPr>
              <a:r>
                <a:rPr lang="zh-CN" altLang="en-US" sz="2000" b="1">
                  <a:solidFill>
                    <a:schemeClr val="bg1"/>
                  </a:solidFill>
                  <a:latin typeface="微软雅黑" pitchFamily="34" charset="-122"/>
                  <a:ea typeface="微软雅黑" pitchFamily="34" charset="-122"/>
                  <a:cs typeface="Arial"/>
                </a:rPr>
                <a:t>执行</a:t>
              </a:r>
              <a:endParaRPr lang="en-US" altLang="zh-CN" sz="2000" b="1">
                <a:solidFill>
                  <a:schemeClr val="bg1"/>
                </a:solidFill>
                <a:latin typeface="微软雅黑" pitchFamily="34" charset="-122"/>
                <a:ea typeface="微软雅黑" pitchFamily="34" charset="-122"/>
                <a:cs typeface="Arial"/>
              </a:endParaRPr>
            </a:p>
            <a:p>
              <a:pPr algn="ctr" eaLnBrk="1" hangingPunct="1">
                <a:lnSpc>
                  <a:spcPct val="105000"/>
                </a:lnSpc>
              </a:pPr>
              <a:r>
                <a:rPr lang="zh-CN" altLang="en-US" sz="2000" b="1">
                  <a:solidFill>
                    <a:schemeClr val="bg1"/>
                  </a:solidFill>
                  <a:latin typeface="微软雅黑" pitchFamily="34" charset="-122"/>
                  <a:ea typeface="微软雅黑" pitchFamily="34" charset="-122"/>
                  <a:cs typeface="Arial"/>
                </a:rPr>
                <a:t>与辅导</a:t>
              </a:r>
            </a:p>
          </p:txBody>
        </p:sp>
      </p:grpSp>
      <p:sp>
        <p:nvSpPr>
          <p:cNvPr id="14" name="矩形 13"/>
          <p:cNvSpPr/>
          <p:nvPr/>
        </p:nvSpPr>
        <p:spPr>
          <a:xfrm>
            <a:off x="251520" y="6215105"/>
            <a:ext cx="7848872" cy="369332"/>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zh-CN" altLang="en-US"/>
              <a:t>   </a:t>
            </a:r>
          </a:p>
        </p:txBody>
      </p:sp>
    </p:spTree>
    <p:extLst>
      <p:ext uri="{BB962C8B-B14F-4D97-AF65-F5344CB8AC3E}">
        <p14:creationId xmlns:p14="http://schemas.microsoft.com/office/powerpoint/2010/main" val="1703295412"/>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Rectangle 2"/>
          <p:cNvSpPr>
            <a:spLocks noGrp="1" noChangeArrowheads="1"/>
          </p:cNvSpPr>
          <p:nvPr>
            <p:ph type="title"/>
          </p:nvPr>
        </p:nvSpPr>
        <p:spPr/>
        <p:txBody>
          <a:bodyPr/>
          <a:lstStyle/>
          <a:p>
            <a:pPr eaLnBrk="1" hangingPunct="1">
              <a:defRPr/>
            </a:pPr>
            <a:r>
              <a:rPr lang="en-US" altLang="zh-CN"/>
              <a:t>IDP </a:t>
            </a:r>
            <a:r>
              <a:rPr lang="zh-CN" altLang="en-US"/>
              <a:t>四步法 </a:t>
            </a:r>
            <a:r>
              <a:rPr lang="en-US" altLang="zh-CN"/>
              <a:t>— </a:t>
            </a:r>
            <a:r>
              <a:rPr lang="zh-CN" altLang="en-US"/>
              <a:t>自我评估</a:t>
            </a:r>
            <a:endParaRPr lang="zh-CN" altLang="en-US">
              <a:effectLst/>
            </a:endParaRPr>
          </a:p>
        </p:txBody>
      </p:sp>
      <p:sp>
        <p:nvSpPr>
          <p:cNvPr id="3" name="内容占位符 1"/>
          <p:cNvSpPr>
            <a:spLocks noGrp="1"/>
          </p:cNvSpPr>
          <p:nvPr>
            <p:ph idx="1"/>
          </p:nvPr>
        </p:nvSpPr>
        <p:spPr>
          <a:xfrm>
            <a:off x="500034" y="857232"/>
            <a:ext cx="7818092" cy="5308072"/>
          </a:xfrm>
        </p:spPr>
        <p:txBody>
          <a:bodyPr/>
          <a:lstStyle/>
          <a:p>
            <a:r>
              <a:rPr lang="en-US" altLang="zh-CN" sz="2400">
                <a:solidFill>
                  <a:schemeClr val="tx1"/>
                </a:solidFill>
              </a:rPr>
              <a:t>Step1</a:t>
            </a:r>
            <a:r>
              <a:rPr lang="zh-CN" altLang="en-US" sz="2400">
                <a:solidFill>
                  <a:schemeClr val="tx1"/>
                </a:solidFill>
              </a:rPr>
              <a:t>：认清面临的职业发展问题</a:t>
            </a:r>
            <a:endParaRPr lang="en-US" altLang="zh-CN" sz="1600">
              <a:solidFill>
                <a:schemeClr val="tx1"/>
              </a:solidFill>
            </a:endParaRPr>
          </a:p>
          <a:p>
            <a:r>
              <a:rPr lang="en-US" altLang="zh-CN" sz="2400">
                <a:solidFill>
                  <a:schemeClr val="tx1"/>
                </a:solidFill>
              </a:rPr>
              <a:t>Step2</a:t>
            </a:r>
            <a:r>
              <a:rPr lang="zh-CN" altLang="en-US" sz="2400">
                <a:solidFill>
                  <a:schemeClr val="tx1"/>
                </a:solidFill>
              </a:rPr>
              <a:t>：评估自己的强项和弱项</a:t>
            </a:r>
            <a:endParaRPr lang="en-US" altLang="zh-CN" sz="2400">
              <a:solidFill>
                <a:schemeClr val="tx1"/>
              </a:solidFill>
            </a:endParaRPr>
          </a:p>
          <a:p>
            <a:r>
              <a:rPr lang="en-US" altLang="zh-CN" sz="2400">
                <a:solidFill>
                  <a:schemeClr val="tx1"/>
                </a:solidFill>
              </a:rPr>
              <a:t>Step3</a:t>
            </a:r>
            <a:r>
              <a:rPr lang="zh-CN" altLang="en-US" sz="2400">
                <a:solidFill>
                  <a:schemeClr val="tx1"/>
                </a:solidFill>
              </a:rPr>
              <a:t>：设定职业发展目标</a:t>
            </a:r>
            <a:endParaRPr lang="en-US" altLang="zh-CN" sz="2400">
              <a:solidFill>
                <a:schemeClr val="tx1"/>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20563" y="476672"/>
            <a:ext cx="816408" cy="816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07836843"/>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Rectangle 2"/>
          <p:cNvSpPr>
            <a:spLocks noGrp="1" noChangeArrowheads="1"/>
          </p:cNvSpPr>
          <p:nvPr>
            <p:ph type="title"/>
          </p:nvPr>
        </p:nvSpPr>
        <p:spPr/>
        <p:txBody>
          <a:bodyPr/>
          <a:lstStyle/>
          <a:p>
            <a:pPr eaLnBrk="1" hangingPunct="1">
              <a:defRPr/>
            </a:pPr>
            <a:r>
              <a:rPr lang="en-US" altLang="zh-CN"/>
              <a:t>Step1</a:t>
            </a:r>
            <a:r>
              <a:rPr lang="zh-CN" altLang="en-US"/>
              <a:t>：认清面临的职业发展问题</a:t>
            </a:r>
            <a:endParaRPr lang="zh-CN" altLang="en-US">
              <a:effectLst/>
            </a:endParaRPr>
          </a:p>
        </p:txBody>
      </p:sp>
      <p:sp>
        <p:nvSpPr>
          <p:cNvPr id="3" name="内容占位符 1"/>
          <p:cNvSpPr>
            <a:spLocks noGrp="1"/>
          </p:cNvSpPr>
          <p:nvPr>
            <p:ph idx="1"/>
          </p:nvPr>
        </p:nvSpPr>
        <p:spPr>
          <a:xfrm>
            <a:off x="500034" y="857232"/>
            <a:ext cx="8320438" cy="5308072"/>
          </a:xfrm>
        </p:spPr>
        <p:txBody>
          <a:bodyPr/>
          <a:lstStyle/>
          <a:p>
            <a:pPr>
              <a:lnSpc>
                <a:spcPct val="120000"/>
              </a:lnSpc>
              <a:spcBef>
                <a:spcPct val="0"/>
              </a:spcBef>
            </a:pPr>
            <a:r>
              <a:rPr lang="zh-CN" altLang="en-US" sz="2400">
                <a:solidFill>
                  <a:schemeClr val="tx1"/>
                </a:solidFill>
              </a:rPr>
              <a:t>从下列可能的问题中，选择三个与你情况最类似的</a:t>
            </a:r>
            <a:endParaRPr lang="en-US" altLang="zh-CN" sz="2400">
              <a:solidFill>
                <a:schemeClr val="tx1"/>
              </a:solidFill>
            </a:endParaRPr>
          </a:p>
          <a:p>
            <a:pPr lvl="1">
              <a:lnSpc>
                <a:spcPct val="120000"/>
              </a:lnSpc>
              <a:spcBef>
                <a:spcPct val="0"/>
              </a:spcBef>
            </a:pPr>
            <a:r>
              <a:rPr lang="zh-CN" altLang="en-US" sz="1800">
                <a:solidFill>
                  <a:schemeClr val="tx1"/>
                </a:solidFill>
              </a:rPr>
              <a:t>你刚进入一个新的工作岗位，自己感觉有点力不从心</a:t>
            </a:r>
          </a:p>
          <a:p>
            <a:pPr lvl="1">
              <a:lnSpc>
                <a:spcPct val="120000"/>
              </a:lnSpc>
              <a:spcBef>
                <a:spcPct val="0"/>
              </a:spcBef>
            </a:pPr>
            <a:r>
              <a:rPr lang="zh-CN" altLang="en-US" sz="1800">
                <a:solidFill>
                  <a:schemeClr val="tx1"/>
                </a:solidFill>
              </a:rPr>
              <a:t>你在现在岗位上已工作一段时间，感觉能力还有待提升</a:t>
            </a:r>
          </a:p>
          <a:p>
            <a:pPr lvl="1">
              <a:lnSpc>
                <a:spcPct val="120000"/>
              </a:lnSpc>
              <a:spcBef>
                <a:spcPct val="0"/>
              </a:spcBef>
            </a:pPr>
            <a:r>
              <a:rPr lang="zh-CN" altLang="en-US" sz="1800">
                <a:solidFill>
                  <a:schemeClr val="tx1"/>
                </a:solidFill>
              </a:rPr>
              <a:t>你需要提升在现在岗位上某些领域的绩效</a:t>
            </a:r>
          </a:p>
          <a:p>
            <a:pPr lvl="1">
              <a:lnSpc>
                <a:spcPct val="120000"/>
              </a:lnSpc>
              <a:spcBef>
                <a:spcPct val="0"/>
              </a:spcBef>
            </a:pPr>
            <a:r>
              <a:rPr lang="zh-CN" altLang="en-US" sz="1800">
                <a:solidFill>
                  <a:schemeClr val="tx1"/>
                </a:solidFill>
              </a:rPr>
              <a:t>为了适应技术或业务技的发展和变化，你需要提升某些技能或经验</a:t>
            </a:r>
          </a:p>
          <a:p>
            <a:pPr lvl="1">
              <a:lnSpc>
                <a:spcPct val="120000"/>
              </a:lnSpc>
              <a:spcBef>
                <a:spcPct val="0"/>
              </a:spcBef>
            </a:pPr>
            <a:r>
              <a:rPr lang="zh-CN" altLang="en-US" sz="1800">
                <a:solidFill>
                  <a:schemeClr val="tx1"/>
                </a:solidFill>
              </a:rPr>
              <a:t>你的工作职责最近发生或将要发生变化，你需要增加新的技能或经验</a:t>
            </a:r>
          </a:p>
          <a:p>
            <a:pPr lvl="1">
              <a:lnSpc>
                <a:spcPct val="120000"/>
              </a:lnSpc>
              <a:spcBef>
                <a:spcPct val="0"/>
              </a:spcBef>
            </a:pPr>
            <a:r>
              <a:rPr lang="zh-CN" altLang="en-US" sz="1800">
                <a:solidFill>
                  <a:schemeClr val="tx1"/>
                </a:solidFill>
              </a:rPr>
              <a:t>你的工作岗位被重组或调整，你需要调整自己以应对将来的机会</a:t>
            </a:r>
          </a:p>
          <a:p>
            <a:pPr lvl="1">
              <a:lnSpc>
                <a:spcPct val="120000"/>
              </a:lnSpc>
              <a:spcBef>
                <a:spcPct val="0"/>
              </a:spcBef>
            </a:pPr>
            <a:r>
              <a:rPr lang="zh-CN" altLang="en-US" sz="1800">
                <a:solidFill>
                  <a:schemeClr val="tx1"/>
                </a:solidFill>
              </a:rPr>
              <a:t>你想为晋升到更高岗位做好相应的准备</a:t>
            </a:r>
          </a:p>
          <a:p>
            <a:pPr lvl="1">
              <a:lnSpc>
                <a:spcPct val="120000"/>
              </a:lnSpc>
              <a:spcBef>
                <a:spcPct val="0"/>
              </a:spcBef>
            </a:pPr>
            <a:r>
              <a:rPr lang="zh-CN" altLang="en-US" sz="1800">
                <a:solidFill>
                  <a:schemeClr val="tx1"/>
                </a:solidFill>
              </a:rPr>
              <a:t>你想丰富你的技能或经验，使自己更能从容应对未来的可能的工作变化</a:t>
            </a:r>
          </a:p>
          <a:p>
            <a:pPr lvl="1">
              <a:lnSpc>
                <a:spcPct val="120000"/>
              </a:lnSpc>
              <a:spcBef>
                <a:spcPct val="0"/>
              </a:spcBef>
            </a:pPr>
            <a:r>
              <a:rPr lang="zh-CN" altLang="en-US" sz="1800">
                <a:solidFill>
                  <a:schemeClr val="tx1"/>
                </a:solidFill>
              </a:rPr>
              <a:t>你想在部门内换别的相类似的工作岗位</a:t>
            </a:r>
          </a:p>
          <a:p>
            <a:pPr lvl="1">
              <a:lnSpc>
                <a:spcPct val="120000"/>
              </a:lnSpc>
              <a:spcBef>
                <a:spcPct val="0"/>
              </a:spcBef>
            </a:pPr>
            <a:r>
              <a:rPr lang="zh-CN" altLang="en-US" sz="1800">
                <a:solidFill>
                  <a:schemeClr val="tx1"/>
                </a:solidFill>
              </a:rPr>
              <a:t>你想在部门内换别的与现在很不相同的工作岗位</a:t>
            </a:r>
          </a:p>
          <a:p>
            <a:pPr lvl="1">
              <a:lnSpc>
                <a:spcPct val="120000"/>
              </a:lnSpc>
              <a:spcBef>
                <a:spcPct val="0"/>
              </a:spcBef>
            </a:pPr>
            <a:r>
              <a:rPr lang="zh-CN" altLang="en-US" sz="1800">
                <a:solidFill>
                  <a:schemeClr val="tx1"/>
                </a:solidFill>
              </a:rPr>
              <a:t>你觉得继续留在当前岗位上没有发展，但又不知道如何选择</a:t>
            </a:r>
          </a:p>
          <a:p>
            <a:pPr lvl="1">
              <a:lnSpc>
                <a:spcPct val="120000"/>
              </a:lnSpc>
              <a:spcBef>
                <a:spcPct val="0"/>
              </a:spcBef>
            </a:pPr>
            <a:r>
              <a:rPr lang="zh-CN" altLang="en-US" sz="1800">
                <a:solidFill>
                  <a:schemeClr val="tx1"/>
                </a:solidFill>
              </a:rPr>
              <a:t>你想离开公司</a:t>
            </a:r>
            <a:endParaRPr lang="en-US" altLang="zh-CN" sz="1800">
              <a:solidFill>
                <a:schemeClr val="tx1"/>
              </a:solidFill>
            </a:endParaRPr>
          </a:p>
          <a:p>
            <a:pPr lvl="1">
              <a:lnSpc>
                <a:spcPct val="120000"/>
              </a:lnSpc>
              <a:spcBef>
                <a:spcPct val="0"/>
              </a:spcBef>
            </a:pPr>
            <a:r>
              <a:rPr lang="zh-CN" altLang="en-US" sz="1800"/>
              <a:t>或其他（你自己补充）</a:t>
            </a:r>
            <a:endParaRPr lang="en-US" altLang="zh-CN" sz="1800">
              <a:solidFill>
                <a:schemeClr val="tx1"/>
              </a:solidFill>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20563" y="476672"/>
            <a:ext cx="816408" cy="816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62585989"/>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Rectangle 2"/>
          <p:cNvSpPr>
            <a:spLocks noGrp="1" noChangeArrowheads="1"/>
          </p:cNvSpPr>
          <p:nvPr>
            <p:ph type="title"/>
          </p:nvPr>
        </p:nvSpPr>
        <p:spPr/>
        <p:txBody>
          <a:bodyPr/>
          <a:lstStyle/>
          <a:p>
            <a:pPr eaLnBrk="1" hangingPunct="1">
              <a:defRPr/>
            </a:pPr>
            <a:r>
              <a:rPr lang="en-US" altLang="zh-CN"/>
              <a:t>Step2</a:t>
            </a:r>
            <a:r>
              <a:rPr lang="zh-CN" altLang="en-US"/>
              <a:t>：评估自己的强项和弱项</a:t>
            </a:r>
            <a:endParaRPr lang="zh-CN" altLang="en-US">
              <a:effectLst/>
            </a:endParaRPr>
          </a:p>
        </p:txBody>
      </p:sp>
      <p:sp>
        <p:nvSpPr>
          <p:cNvPr id="3" name="内容占位符 1"/>
          <p:cNvSpPr>
            <a:spLocks noGrp="1"/>
          </p:cNvSpPr>
          <p:nvPr>
            <p:ph idx="1"/>
          </p:nvPr>
        </p:nvSpPr>
        <p:spPr>
          <a:xfrm>
            <a:off x="500034" y="857232"/>
            <a:ext cx="8320438" cy="5308072"/>
          </a:xfrm>
        </p:spPr>
        <p:txBody>
          <a:bodyPr/>
          <a:lstStyle/>
          <a:p>
            <a:pPr>
              <a:lnSpc>
                <a:spcPct val="120000"/>
              </a:lnSpc>
              <a:spcBef>
                <a:spcPct val="0"/>
              </a:spcBef>
            </a:pPr>
            <a:r>
              <a:rPr lang="zh-CN" altLang="en-US" sz="2400">
                <a:solidFill>
                  <a:schemeClr val="tx1"/>
                </a:solidFill>
              </a:rPr>
              <a:t>参照目前岗位所必需的能力与经验要求，评估自己已经具备了哪些，还欠缺哪些？</a:t>
            </a:r>
            <a:endParaRPr lang="en-US" altLang="zh-CN" sz="2400">
              <a:solidFill>
                <a:schemeClr val="tx1"/>
              </a:solidFill>
            </a:endParaRPr>
          </a:p>
          <a:p>
            <a:pPr>
              <a:lnSpc>
                <a:spcPct val="120000"/>
              </a:lnSpc>
              <a:spcBef>
                <a:spcPct val="0"/>
              </a:spcBef>
            </a:pPr>
            <a:r>
              <a:rPr lang="en-US" altLang="zh-CN" sz="2400">
                <a:solidFill>
                  <a:schemeClr val="tx1"/>
                </a:solidFill>
              </a:rPr>
              <a:t>SWOT</a:t>
            </a:r>
            <a:r>
              <a:rPr lang="zh-CN" altLang="en-US" sz="2400">
                <a:solidFill>
                  <a:schemeClr val="tx1"/>
                </a:solidFill>
              </a:rPr>
              <a:t>分析</a:t>
            </a:r>
            <a:endParaRPr lang="en-US" altLang="zh-CN" sz="2400">
              <a:solidFill>
                <a:schemeClr val="tx1"/>
              </a:solidFill>
            </a:endParaRPr>
          </a:p>
          <a:p>
            <a:pPr lvl="1">
              <a:lnSpc>
                <a:spcPct val="120000"/>
              </a:lnSpc>
              <a:spcBef>
                <a:spcPct val="0"/>
              </a:spcBef>
            </a:pPr>
            <a:r>
              <a:rPr lang="zh-CN" altLang="en-US" sz="1600"/>
              <a:t>优势，你觉得你最核心能力（或特质）是什么？</a:t>
            </a:r>
            <a:endParaRPr lang="en-US" altLang="zh-CN" sz="1600"/>
          </a:p>
          <a:p>
            <a:pPr marL="714375" lvl="1" indent="-257175" defTabSz="1165225">
              <a:lnSpc>
                <a:spcPct val="120000"/>
              </a:lnSpc>
              <a:spcBef>
                <a:spcPct val="0"/>
              </a:spcBef>
            </a:pPr>
            <a:r>
              <a:rPr lang="zh-CN" altLang="en-US" sz="1600"/>
              <a:t>劣势，是什么因素妨碍了你没有做好你已经认识很清楚或者本应可以做好的工作？</a:t>
            </a:r>
            <a:endParaRPr lang="en-US" altLang="zh-CN" sz="1600"/>
          </a:p>
          <a:p>
            <a:pPr marL="714375" lvl="1" indent="-257175" defTabSz="1165225">
              <a:lnSpc>
                <a:spcPct val="120000"/>
              </a:lnSpc>
              <a:spcBef>
                <a:spcPct val="0"/>
              </a:spcBef>
            </a:pPr>
            <a:r>
              <a:rPr lang="zh-CN" altLang="en-US" sz="1600"/>
              <a:t>机会，你认为你最可能发展的机会是什么？</a:t>
            </a:r>
            <a:endParaRPr lang="en-US" altLang="zh-CN" sz="1600"/>
          </a:p>
          <a:p>
            <a:pPr lvl="1">
              <a:lnSpc>
                <a:spcPct val="120000"/>
              </a:lnSpc>
              <a:spcBef>
                <a:spcPct val="0"/>
              </a:spcBef>
            </a:pPr>
            <a:r>
              <a:rPr lang="zh-CN" altLang="en-US" sz="1600"/>
              <a:t>威胁，你认为什么是自己未来职业发展不可控制的因素？</a:t>
            </a:r>
            <a:endParaRPr lang="en-US" altLang="zh-CN" sz="160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07038" y="164320"/>
            <a:ext cx="816408" cy="816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90720704"/>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Rectangle 2"/>
          <p:cNvSpPr>
            <a:spLocks noGrp="1" noChangeArrowheads="1"/>
          </p:cNvSpPr>
          <p:nvPr>
            <p:ph type="title"/>
          </p:nvPr>
        </p:nvSpPr>
        <p:spPr/>
        <p:txBody>
          <a:bodyPr/>
          <a:lstStyle/>
          <a:p>
            <a:pPr eaLnBrk="1" hangingPunct="1">
              <a:defRPr/>
            </a:pPr>
            <a:r>
              <a:rPr lang="en-US" altLang="zh-CN"/>
              <a:t>Step3</a:t>
            </a:r>
            <a:r>
              <a:rPr lang="zh-CN" altLang="en-US"/>
              <a:t>：设置职业发展目标</a:t>
            </a:r>
            <a:endParaRPr lang="zh-CN" altLang="en-US">
              <a:effectLst/>
            </a:endParaRPr>
          </a:p>
        </p:txBody>
      </p:sp>
      <p:sp>
        <p:nvSpPr>
          <p:cNvPr id="3" name="内容占位符 1"/>
          <p:cNvSpPr>
            <a:spLocks noGrp="1"/>
          </p:cNvSpPr>
          <p:nvPr>
            <p:ph idx="1"/>
          </p:nvPr>
        </p:nvSpPr>
        <p:spPr>
          <a:xfrm>
            <a:off x="500034" y="857232"/>
            <a:ext cx="8320438" cy="5308072"/>
          </a:xfrm>
        </p:spPr>
        <p:txBody>
          <a:bodyPr/>
          <a:lstStyle/>
          <a:p>
            <a:pPr>
              <a:lnSpc>
                <a:spcPct val="120000"/>
              </a:lnSpc>
              <a:spcBef>
                <a:spcPct val="0"/>
              </a:spcBef>
            </a:pPr>
            <a:r>
              <a:rPr lang="zh-CN" altLang="en-US" sz="2400">
                <a:solidFill>
                  <a:schemeClr val="tx1"/>
                </a:solidFill>
              </a:rPr>
              <a:t>结合</a:t>
            </a:r>
            <a:r>
              <a:rPr lang="en-US" altLang="zh-CN" sz="2400">
                <a:solidFill>
                  <a:schemeClr val="tx1"/>
                </a:solidFill>
              </a:rPr>
              <a:t>Step2</a:t>
            </a:r>
            <a:r>
              <a:rPr lang="zh-CN" altLang="en-US" sz="2400">
                <a:solidFill>
                  <a:schemeClr val="tx1"/>
                </a:solidFill>
              </a:rPr>
              <a:t>的评估结果，思考以下问题</a:t>
            </a:r>
            <a:endParaRPr lang="en-US" altLang="zh-CN" sz="2400">
              <a:solidFill>
                <a:schemeClr val="tx1"/>
              </a:solidFill>
            </a:endParaRPr>
          </a:p>
          <a:p>
            <a:pPr lvl="1">
              <a:lnSpc>
                <a:spcPct val="120000"/>
              </a:lnSpc>
              <a:spcBef>
                <a:spcPct val="0"/>
              </a:spcBef>
            </a:pPr>
            <a:r>
              <a:rPr lang="zh-CN" altLang="en-US" sz="1800"/>
              <a:t>我明年想从事什么工作？是继续现在的工作呢？还是换的工作？是继续在本部门从事同样的工作，还是调到别的部门继续从事同样的工作或调到别的部门从事不同的工作？</a:t>
            </a:r>
            <a:endParaRPr lang="en-US" altLang="zh-CN" sz="1800"/>
          </a:p>
          <a:p>
            <a:pPr lvl="1">
              <a:lnSpc>
                <a:spcPct val="120000"/>
              </a:lnSpc>
              <a:spcBef>
                <a:spcPct val="0"/>
              </a:spcBef>
            </a:pPr>
            <a:r>
              <a:rPr lang="zh-CN" altLang="en-US" sz="1800">
                <a:solidFill>
                  <a:schemeClr val="tx1"/>
                </a:solidFill>
              </a:rPr>
              <a:t>未来</a:t>
            </a:r>
            <a:r>
              <a:rPr lang="en-US" altLang="zh-CN" sz="1800">
                <a:solidFill>
                  <a:schemeClr val="tx1"/>
                </a:solidFill>
              </a:rPr>
              <a:t>3~5</a:t>
            </a:r>
            <a:r>
              <a:rPr lang="zh-CN" altLang="en-US" sz="1800">
                <a:solidFill>
                  <a:schemeClr val="tx1"/>
                </a:solidFill>
              </a:rPr>
              <a:t>年，我的职业发展目标是什么？是沿着现在职业发展通道晋升呢</a:t>
            </a:r>
            <a:r>
              <a:rPr lang="zh-CN" altLang="en-US" sz="1800"/>
              <a:t>，还是选择别的职业发展通道晋升？</a:t>
            </a:r>
            <a:endParaRPr lang="en-US" altLang="zh-CN" sz="1800">
              <a:solidFill>
                <a:schemeClr val="tx1"/>
              </a:solidFill>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16416" y="151794"/>
            <a:ext cx="816408" cy="816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6102983"/>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Rectangle 2"/>
          <p:cNvSpPr>
            <a:spLocks noGrp="1" noChangeArrowheads="1"/>
          </p:cNvSpPr>
          <p:nvPr>
            <p:ph type="title"/>
          </p:nvPr>
        </p:nvSpPr>
        <p:spPr/>
        <p:txBody>
          <a:bodyPr/>
          <a:lstStyle/>
          <a:p>
            <a:pPr eaLnBrk="1" hangingPunct="1">
              <a:defRPr/>
            </a:pPr>
            <a:r>
              <a:rPr lang="en-US" altLang="zh-CN"/>
              <a:t>IDP</a:t>
            </a:r>
            <a:r>
              <a:rPr lang="zh-CN" altLang="en-US"/>
              <a:t>四步法 </a:t>
            </a:r>
            <a:r>
              <a:rPr lang="en-US" altLang="zh-CN"/>
              <a:t>— </a:t>
            </a:r>
            <a:r>
              <a:rPr lang="zh-CN" altLang="en-US"/>
              <a:t>发展计划</a:t>
            </a:r>
            <a:endParaRPr lang="zh-CN" altLang="en-US">
              <a:effectLst/>
            </a:endParaRPr>
          </a:p>
        </p:txBody>
      </p:sp>
      <p:sp>
        <p:nvSpPr>
          <p:cNvPr id="3" name="内容占位符 1"/>
          <p:cNvSpPr>
            <a:spLocks noGrp="1"/>
          </p:cNvSpPr>
          <p:nvPr>
            <p:ph idx="1"/>
          </p:nvPr>
        </p:nvSpPr>
        <p:spPr>
          <a:xfrm>
            <a:off x="500034" y="857232"/>
            <a:ext cx="8320438" cy="843576"/>
          </a:xfrm>
        </p:spPr>
        <p:txBody>
          <a:bodyPr/>
          <a:lstStyle/>
          <a:p>
            <a:pPr>
              <a:lnSpc>
                <a:spcPct val="120000"/>
              </a:lnSpc>
              <a:spcBef>
                <a:spcPct val="0"/>
              </a:spcBef>
            </a:pPr>
            <a:r>
              <a:rPr lang="zh-CN" altLang="en-US" sz="2000">
                <a:solidFill>
                  <a:schemeClr val="tx1"/>
                </a:solidFill>
              </a:rPr>
              <a:t>结合自我评估结果及职业发展目标的任职资格要求，制定具体发展</a:t>
            </a:r>
            <a:endParaRPr lang="en-US" altLang="zh-CN" sz="2000">
              <a:solidFill>
                <a:schemeClr val="tx1"/>
              </a:solidFill>
            </a:endParaRPr>
          </a:p>
          <a:p>
            <a:pPr marL="363538" indent="0">
              <a:lnSpc>
                <a:spcPct val="120000"/>
              </a:lnSpc>
              <a:spcBef>
                <a:spcPct val="0"/>
              </a:spcBef>
              <a:buNone/>
            </a:pPr>
            <a:r>
              <a:rPr lang="zh-CN" altLang="en-US" sz="2000">
                <a:solidFill>
                  <a:schemeClr val="tx1"/>
                </a:solidFill>
              </a:rPr>
              <a:t>计划（分别针对现在岗位及未来计划要发展的岗位）</a:t>
            </a:r>
            <a:endParaRPr lang="en-US" altLang="zh-CN" sz="2000">
              <a:solidFill>
                <a:schemeClr val="tx1"/>
              </a:solidFill>
            </a:endParaRPr>
          </a:p>
        </p:txBody>
      </p:sp>
      <p:graphicFrame>
        <p:nvGraphicFramePr>
          <p:cNvPr id="2" name="表格 1"/>
          <p:cNvGraphicFramePr>
            <a:graphicFrameLocks noGrp="1"/>
          </p:cNvGraphicFramePr>
          <p:nvPr>
            <p:extLst>
              <p:ext uri="{D42A27DB-BD31-4B8C-83A1-F6EECF244321}">
                <p14:modId xmlns:p14="http://schemas.microsoft.com/office/powerpoint/2010/main" val="3443905295"/>
              </p:ext>
            </p:extLst>
          </p:nvPr>
        </p:nvGraphicFramePr>
        <p:xfrm>
          <a:off x="827584" y="1772816"/>
          <a:ext cx="8064896" cy="1800200"/>
        </p:xfrm>
        <a:graphic>
          <a:graphicData uri="http://schemas.openxmlformats.org/drawingml/2006/table">
            <a:tbl>
              <a:tblPr firstRow="1" firstCol="1" bandRow="1">
                <a:effectLst/>
                <a:tableStyleId>{5C22544A-7EE6-4342-B048-85BDC9FD1C3A}</a:tableStyleId>
              </a:tblPr>
              <a:tblGrid>
                <a:gridCol w="1884321">
                  <a:extLst>
                    <a:ext uri="{9D8B030D-6E8A-4147-A177-3AD203B41FA5}">
                      <a16:colId xmlns:a16="http://schemas.microsoft.com/office/drawing/2014/main" val="20000"/>
                    </a:ext>
                  </a:extLst>
                </a:gridCol>
                <a:gridCol w="1341302">
                  <a:extLst>
                    <a:ext uri="{9D8B030D-6E8A-4147-A177-3AD203B41FA5}">
                      <a16:colId xmlns:a16="http://schemas.microsoft.com/office/drawing/2014/main" val="20001"/>
                    </a:ext>
                  </a:extLst>
                </a:gridCol>
                <a:gridCol w="1673613">
                  <a:extLst>
                    <a:ext uri="{9D8B030D-6E8A-4147-A177-3AD203B41FA5}">
                      <a16:colId xmlns:a16="http://schemas.microsoft.com/office/drawing/2014/main" val="20002"/>
                    </a:ext>
                  </a:extLst>
                </a:gridCol>
                <a:gridCol w="1552010">
                  <a:extLst>
                    <a:ext uri="{9D8B030D-6E8A-4147-A177-3AD203B41FA5}">
                      <a16:colId xmlns:a16="http://schemas.microsoft.com/office/drawing/2014/main" val="20003"/>
                    </a:ext>
                  </a:extLst>
                </a:gridCol>
                <a:gridCol w="1613650">
                  <a:extLst>
                    <a:ext uri="{9D8B030D-6E8A-4147-A177-3AD203B41FA5}">
                      <a16:colId xmlns:a16="http://schemas.microsoft.com/office/drawing/2014/main" val="20004"/>
                    </a:ext>
                  </a:extLst>
                </a:gridCol>
              </a:tblGrid>
              <a:tr h="396196">
                <a:tc>
                  <a:txBody>
                    <a:bodyPr vert="horz" wrap="square"/>
                    <a:lstStyle/>
                    <a:p>
                      <a:pPr algn="ctr">
                        <a:spcAft>
                          <a:spcPct val="0"/>
                        </a:spcAft>
                      </a:pPr>
                      <a:r>
                        <a:rPr lang="zh-CN" sz="1600" kern="100">
                          <a:effectLst/>
                          <a:latin typeface="微软雅黑" pitchFamily="34" charset="-122"/>
                          <a:ea typeface="微软雅黑" pitchFamily="34" charset="-122"/>
                        </a:rPr>
                        <a:t>待提升能力或经验</a:t>
                      </a:r>
                      <a:endParaRPr lang="zh-CN" sz="1600" kern="100">
                        <a:effectLst/>
                        <a:latin typeface="微软雅黑" pitchFamily="34" charset="-122"/>
                        <a:ea typeface="微软雅黑" pitchFamily="34" charset="-122"/>
                        <a:cs typeface="Times New Roman"/>
                      </a:endParaRPr>
                    </a:p>
                  </a:txBody>
                  <a:tcPr marL="68580" marR="6858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spcAft>
                          <a:spcPct val="0"/>
                        </a:spcAft>
                      </a:pPr>
                      <a:r>
                        <a:rPr lang="zh-CN" sz="1600" kern="100">
                          <a:effectLst/>
                          <a:latin typeface="微软雅黑" pitchFamily="34" charset="-122"/>
                          <a:ea typeface="微软雅黑" pitchFamily="34" charset="-122"/>
                        </a:rPr>
                        <a:t>发展行动</a:t>
                      </a:r>
                      <a:endParaRPr lang="zh-CN" sz="1600" kern="100">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spcAft>
                          <a:spcPct val="0"/>
                        </a:spcAft>
                      </a:pPr>
                      <a:r>
                        <a:rPr lang="zh-CN" sz="1600" kern="100">
                          <a:effectLst/>
                          <a:latin typeface="微软雅黑" pitchFamily="34" charset="-122"/>
                          <a:ea typeface="微软雅黑" pitchFamily="34" charset="-122"/>
                        </a:rPr>
                        <a:t>期望达到的效果</a:t>
                      </a:r>
                      <a:endParaRPr lang="zh-CN" sz="1600" kern="100">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spcAft>
                          <a:spcPct val="0"/>
                        </a:spcAft>
                      </a:pPr>
                      <a:r>
                        <a:rPr lang="zh-CN" sz="1600" kern="100">
                          <a:effectLst/>
                          <a:latin typeface="微软雅黑" pitchFamily="34" charset="-122"/>
                          <a:ea typeface="微软雅黑" pitchFamily="34" charset="-122"/>
                        </a:rPr>
                        <a:t>计划完成时间</a:t>
                      </a:r>
                      <a:endParaRPr lang="zh-CN" sz="1600" kern="100">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spcAft>
                          <a:spcPct val="0"/>
                        </a:spcAft>
                      </a:pPr>
                      <a:r>
                        <a:rPr lang="zh-CN" sz="1600" kern="100">
                          <a:effectLst/>
                          <a:latin typeface="微软雅黑" pitchFamily="34" charset="-122"/>
                          <a:ea typeface="微软雅黑" pitchFamily="34" charset="-122"/>
                        </a:rPr>
                        <a:t>实际达到的效果</a:t>
                      </a:r>
                      <a:endParaRPr lang="zh-CN" sz="1600" kern="100">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51001">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1</a:t>
                      </a:r>
                      <a:r>
                        <a:rPr lang="zh-CN" sz="1600" kern="100">
                          <a:solidFill>
                            <a:schemeClr val="tx1"/>
                          </a:solidFill>
                          <a:effectLst/>
                          <a:latin typeface="微软雅黑" pitchFamily="34" charset="-122"/>
                          <a:ea typeface="微软雅黑" pitchFamily="34" charset="-122"/>
                        </a:rPr>
                        <a:t>、</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351001">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2</a:t>
                      </a:r>
                      <a:r>
                        <a:rPr lang="zh-CN" sz="1600" kern="100">
                          <a:solidFill>
                            <a:schemeClr val="tx1"/>
                          </a:solidFill>
                          <a:effectLst/>
                          <a:latin typeface="微软雅黑" pitchFamily="34" charset="-122"/>
                          <a:ea typeface="微软雅黑" pitchFamily="34" charset="-122"/>
                        </a:rPr>
                        <a:t>、</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351001">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3</a:t>
                      </a:r>
                      <a:r>
                        <a:rPr lang="zh-CN" sz="1600" kern="100">
                          <a:solidFill>
                            <a:schemeClr val="tx1"/>
                          </a:solidFill>
                          <a:effectLst/>
                          <a:latin typeface="微软雅黑" pitchFamily="34" charset="-122"/>
                          <a:ea typeface="微软雅黑" pitchFamily="34" charset="-122"/>
                        </a:rPr>
                        <a:t>、</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351001">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4</a:t>
                      </a:r>
                      <a:r>
                        <a:rPr lang="zh-CN" sz="1600" kern="100">
                          <a:solidFill>
                            <a:schemeClr val="tx1"/>
                          </a:solidFill>
                          <a:effectLst/>
                          <a:latin typeface="微软雅黑" pitchFamily="34" charset="-122"/>
                          <a:ea typeface="微软雅黑" pitchFamily="34" charset="-122"/>
                        </a:rPr>
                        <a:t>、</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a:lstStyle/>
                    <a:p>
                      <a:pPr algn="l">
                        <a:spcAft>
                          <a:spcPct val="0"/>
                        </a:spcAft>
                      </a:pPr>
                      <a:r>
                        <a:rPr lang="en-US" sz="1600" kern="100">
                          <a:solidFill>
                            <a:schemeClr val="tx1"/>
                          </a:solidFill>
                          <a:effectLst/>
                          <a:latin typeface="微软雅黑" pitchFamily="34" charset="-122"/>
                          <a:ea typeface="微软雅黑" pitchFamily="34" charset="-122"/>
                        </a:rPr>
                        <a:t> </a:t>
                      </a:r>
                      <a:endParaRPr lang="zh-CN" sz="1600" kern="100">
                        <a:solidFill>
                          <a:schemeClr val="tx1"/>
                        </a:solidFill>
                        <a:effectLst/>
                        <a:latin typeface="微软雅黑" pitchFamily="34" charset="-122"/>
                        <a:ea typeface="微软雅黑" pitchFamily="34" charset="-122"/>
                        <a:cs typeface="Times New Roman"/>
                      </a:endParaRPr>
                    </a:p>
                  </a:txBody>
                  <a:tcPr marL="68580" marR="68580" marT="0" marB="0"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bl>
          </a:graphicData>
        </a:graphic>
      </p:graphicFrame>
      <p:sp>
        <p:nvSpPr>
          <p:cNvPr id="4" name="矩形 3"/>
          <p:cNvSpPr/>
          <p:nvPr/>
        </p:nvSpPr>
        <p:spPr>
          <a:xfrm>
            <a:off x="827584" y="3573016"/>
            <a:ext cx="8064896" cy="1169551"/>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627063" indent="-627063">
              <a:lnSpc>
                <a:spcPct val="125000"/>
              </a:lnSpc>
              <a:tabLst>
                <a:tab pos="627063"/>
              </a:tabLst>
            </a:pPr>
            <a:r>
              <a:rPr lang="zh-CN" altLang="zh-CN" sz="1400" b="1" i="1">
                <a:solidFill>
                  <a:srgbClr val="003399"/>
                </a:solidFill>
                <a:latin typeface="微软雅黑" pitchFamily="34" charset="-122"/>
                <a:ea typeface="微软雅黑" pitchFamily="34" charset="-122"/>
              </a:rPr>
              <a:t>注</a:t>
            </a:r>
            <a:r>
              <a:rPr lang="en-US" altLang="zh-CN" sz="1400" b="1" i="1">
                <a:solidFill>
                  <a:srgbClr val="003399"/>
                </a:solidFill>
                <a:latin typeface="微软雅黑" pitchFamily="34" charset="-122"/>
                <a:ea typeface="微软雅黑" pitchFamily="34" charset="-122"/>
              </a:rPr>
              <a:t>1</a:t>
            </a:r>
            <a:r>
              <a:rPr lang="zh-CN" altLang="zh-CN" sz="1400" b="1" i="1">
                <a:solidFill>
                  <a:srgbClr val="003399"/>
                </a:solidFill>
                <a:latin typeface="微软雅黑" pitchFamily="34" charset="-122"/>
                <a:ea typeface="微软雅黑" pitchFamily="34" charset="-122"/>
              </a:rPr>
              <a:t>：发展行动</a:t>
            </a:r>
            <a:r>
              <a:rPr lang="en-US" altLang="zh-CN" sz="1400" b="1" i="1">
                <a:solidFill>
                  <a:srgbClr val="003399"/>
                </a:solidFill>
                <a:latin typeface="微软雅黑" pitchFamily="34" charset="-122"/>
                <a:ea typeface="微软雅黑" pitchFamily="34" charset="-122"/>
              </a:rPr>
              <a:t>: </a:t>
            </a:r>
            <a:r>
              <a:rPr lang="zh-CN" altLang="zh-CN" sz="1400" b="1" i="1">
                <a:solidFill>
                  <a:srgbClr val="003399"/>
                </a:solidFill>
                <a:latin typeface="微软雅黑" pitchFamily="34" charset="-122"/>
                <a:ea typeface="微软雅黑" pitchFamily="34" charset="-122"/>
              </a:rPr>
              <a:t>工作辅导、进修深造、课堂培训、在线</a:t>
            </a:r>
            <a:r>
              <a:rPr lang="zh-CN" altLang="en-US" sz="1400" b="1" i="1">
                <a:solidFill>
                  <a:srgbClr val="003399"/>
                </a:solidFill>
                <a:latin typeface="微软雅黑" pitchFamily="34" charset="-122"/>
                <a:ea typeface="微软雅黑" pitchFamily="34" charset="-122"/>
              </a:rPr>
              <a:t>学习</a:t>
            </a:r>
            <a:r>
              <a:rPr lang="zh-CN" altLang="zh-CN" sz="1400" b="1" i="1">
                <a:solidFill>
                  <a:srgbClr val="003399"/>
                </a:solidFill>
                <a:latin typeface="微软雅黑" pitchFamily="34" charset="-122"/>
                <a:ea typeface="微软雅黑" pitchFamily="34" charset="-122"/>
              </a:rPr>
              <a:t>、轮岗实践、专项研讨与实践</a:t>
            </a:r>
          </a:p>
          <a:p>
            <a:pPr marL="627063" indent="-627063">
              <a:lnSpc>
                <a:spcPct val="125000"/>
              </a:lnSpc>
              <a:tabLst>
                <a:tab pos="627063"/>
              </a:tabLst>
            </a:pPr>
            <a:r>
              <a:rPr lang="zh-CN" altLang="zh-CN" sz="1400" b="1" i="1">
                <a:solidFill>
                  <a:srgbClr val="003399"/>
                </a:solidFill>
                <a:latin typeface="微软雅黑" pitchFamily="34" charset="-122"/>
                <a:ea typeface="微软雅黑" pitchFamily="34" charset="-122"/>
              </a:rPr>
              <a:t>注</a:t>
            </a:r>
            <a:r>
              <a:rPr lang="en-US" altLang="zh-CN" sz="1400" b="1" i="1">
                <a:solidFill>
                  <a:srgbClr val="003399"/>
                </a:solidFill>
                <a:latin typeface="微软雅黑" pitchFamily="34" charset="-122"/>
                <a:ea typeface="微软雅黑" pitchFamily="34" charset="-122"/>
              </a:rPr>
              <a:t>2</a:t>
            </a:r>
            <a:r>
              <a:rPr lang="zh-CN" altLang="zh-CN" sz="1400" b="1" i="1">
                <a:solidFill>
                  <a:srgbClr val="003399"/>
                </a:solidFill>
                <a:latin typeface="微软雅黑" pitchFamily="34" charset="-122"/>
                <a:ea typeface="微软雅黑" pitchFamily="34" charset="-122"/>
              </a:rPr>
              <a:t>：期望达到的效果</a:t>
            </a:r>
            <a:r>
              <a:rPr lang="en-US" altLang="zh-CN" sz="1400" b="1" i="1">
                <a:solidFill>
                  <a:srgbClr val="003399"/>
                </a:solidFill>
                <a:latin typeface="微软雅黑" pitchFamily="34" charset="-122"/>
                <a:ea typeface="微软雅黑" pitchFamily="34" charset="-122"/>
              </a:rPr>
              <a:t>: </a:t>
            </a:r>
            <a:r>
              <a:rPr lang="zh-CN" altLang="zh-CN" sz="1400" b="1" i="1">
                <a:solidFill>
                  <a:srgbClr val="003399"/>
                </a:solidFill>
                <a:latin typeface="微软雅黑" pitchFamily="34" charset="-122"/>
                <a:ea typeface="微软雅黑" pitchFamily="34" charset="-122"/>
              </a:rPr>
              <a:t>指想通过发展行动获得的能力或经验提升情况</a:t>
            </a:r>
          </a:p>
          <a:p>
            <a:pPr marL="450850" indent="-450850">
              <a:lnSpc>
                <a:spcPct val="125000"/>
              </a:lnSpc>
              <a:tabLst>
                <a:tab pos="450850"/>
              </a:tabLst>
            </a:pPr>
            <a:r>
              <a:rPr lang="zh-CN" altLang="zh-CN" sz="1400" b="1" i="1">
                <a:solidFill>
                  <a:srgbClr val="003399"/>
                </a:solidFill>
                <a:latin typeface="微软雅黑" pitchFamily="34" charset="-122"/>
                <a:ea typeface="微软雅黑" pitchFamily="34" charset="-122"/>
              </a:rPr>
              <a:t>注</a:t>
            </a:r>
            <a:r>
              <a:rPr lang="en-US" altLang="zh-CN" sz="1400" b="1" i="1">
                <a:solidFill>
                  <a:srgbClr val="003399"/>
                </a:solidFill>
                <a:latin typeface="微软雅黑" pitchFamily="34" charset="-122"/>
                <a:ea typeface="微软雅黑" pitchFamily="34" charset="-122"/>
              </a:rPr>
              <a:t>3</a:t>
            </a:r>
            <a:r>
              <a:rPr lang="zh-CN" altLang="zh-CN" sz="1400" b="1" i="1">
                <a:solidFill>
                  <a:srgbClr val="003399"/>
                </a:solidFill>
                <a:latin typeface="微软雅黑" pitchFamily="34" charset="-122"/>
                <a:ea typeface="微软雅黑" pitchFamily="34" charset="-122"/>
              </a:rPr>
              <a:t>：实际达到的效果</a:t>
            </a:r>
            <a:r>
              <a:rPr lang="en-US" altLang="zh-CN" sz="1400" b="1" i="1">
                <a:solidFill>
                  <a:srgbClr val="003399"/>
                </a:solidFill>
                <a:latin typeface="微软雅黑" pitchFamily="34" charset="-122"/>
                <a:ea typeface="微软雅黑" pitchFamily="34" charset="-122"/>
              </a:rPr>
              <a:t>: </a:t>
            </a:r>
            <a:r>
              <a:rPr lang="zh-CN" altLang="zh-CN" sz="1400" b="1" i="1">
                <a:solidFill>
                  <a:srgbClr val="003399"/>
                </a:solidFill>
                <a:latin typeface="微软雅黑" pitchFamily="34" charset="-122"/>
                <a:ea typeface="微软雅黑" pitchFamily="34" charset="-122"/>
              </a:rPr>
              <a:t>指完成相应的发展行动后实际获得的能力或经验提升情况，在职业发展面谈时更填写</a:t>
            </a:r>
          </a:p>
        </p:txBody>
      </p:sp>
      <p:sp>
        <p:nvSpPr>
          <p:cNvPr id="5" name="TextBox 4"/>
          <p:cNvSpPr txBox="1"/>
          <p:nvPr/>
        </p:nvSpPr>
        <p:spPr>
          <a:xfrm>
            <a:off x="395536" y="4725144"/>
            <a:ext cx="8640960" cy="1584176"/>
          </a:xfrm>
          <a:prstGeom prst="rect">
            <a:avLst/>
          </a:prstGeom>
          <a:noFill/>
          <a:ln w="9525">
            <a:noFill/>
            <a:miter lim="800000"/>
          </a:ln>
        </p:spPr>
        <p:txBody>
          <a:bodyPr vert="horz" wrap="square" lIns="91440" tIns="45720" rIns="91440" bIns="45720" numCol="1" anchor="t" anchorCtr="0" compatLnSpc="1">
            <a:prstTxWarp prst="textNoShape">
              <a:avLst/>
            </a:prstTxWarp>
          </a:bodyPr>
          <a:lstStyle>
            <a:defPPr>
              <a:defRPr lang="zh-CN"/>
            </a:defPPr>
            <a:lvl1pPr marL="342900" indent="-342900" algn="l" rtl="0" eaLnBrk="1" fontAlgn="base" hangingPunct="1">
              <a:lnSpc>
                <a:spcPct val="120000"/>
              </a:lnSpc>
              <a:spcBef>
                <a:spcPct val="0"/>
              </a:spcBef>
              <a:spcAft>
                <a:spcPct val="0"/>
              </a:spcAft>
              <a:buSzPct val="75000"/>
              <a:buFont typeface="Wingdings" pitchFamily="2" charset="2"/>
              <a:buChar char="u"/>
              <a:defRPr sz="2000" b="1" kern="1200">
                <a:solidFill>
                  <a:schemeClr val="tx1"/>
                </a:solidFill>
                <a:latin typeface="微软雅黑" pitchFamily="34" charset="-122"/>
                <a:ea typeface="微软雅黑" pitchFamily="34" charset="-122"/>
                <a:cs typeface="+mn-cs"/>
              </a:defRPr>
            </a:lvl1pPr>
            <a:lvl2pPr marL="742950" indent="-285750" algn="l" rtl="0" eaLnBrk="1" fontAlgn="base" hangingPunct="1">
              <a:spcBef>
                <a:spcPct val="20000"/>
              </a:spcBef>
              <a:spcAft>
                <a:spcPct val="0"/>
              </a:spcAft>
              <a:buClr>
                <a:srgbClr val="333333"/>
              </a:buClr>
              <a:buFont typeface="Wingdings" pitchFamily="2" charset="2"/>
              <a:buChar char="l"/>
              <a:defRPr sz="2000" b="1" kern="1200">
                <a:solidFill>
                  <a:schemeClr val="tx1"/>
                </a:solidFill>
                <a:latin typeface="微软雅黑" pitchFamily="34" charset="-122"/>
                <a:ea typeface="微软雅黑" pitchFamily="34" charset="-122"/>
                <a:cs typeface="+mn-cs"/>
              </a:defRPr>
            </a:lvl2pPr>
            <a:lvl3pPr marL="1143000" indent="-228600" algn="l" rtl="0" eaLnBrk="1" fontAlgn="base" hangingPunct="1">
              <a:spcBef>
                <a:spcPct val="20000"/>
              </a:spcBef>
              <a:spcAft>
                <a:spcPct val="0"/>
              </a:spcAft>
              <a:buFont typeface="Wingdings" pitchFamily="2" charset="2"/>
              <a:buChar char="Ø"/>
              <a:defRPr b="1" kern="1200">
                <a:solidFill>
                  <a:schemeClr val="tx1"/>
                </a:solidFill>
                <a:latin typeface="微软雅黑" pitchFamily="34" charset="-122"/>
                <a:ea typeface="微软雅黑" pitchFamily="34" charset="-122"/>
                <a:cs typeface="+mn-cs"/>
              </a:defRPr>
            </a:lvl3pPr>
            <a:lvl4pPr marL="1600200" indent="-228600" algn="l" rtl="0" eaLnBrk="1" fontAlgn="base" hangingPunct="1">
              <a:spcBef>
                <a:spcPct val="20000"/>
              </a:spcBef>
              <a:spcAft>
                <a:spcPct val="0"/>
              </a:spcAft>
              <a:buChar char="–"/>
              <a:defRPr sz="2000" kern="1200">
                <a:solidFill>
                  <a:schemeClr val="tx1"/>
                </a:solidFill>
                <a:latin typeface="+mn-lt"/>
                <a:ea typeface="宋体" pitchFamily="2" charset="-122"/>
                <a:cs typeface="+mn-cs"/>
              </a:defRPr>
            </a:lvl4pPr>
            <a:lvl5pPr marL="2057400" indent="-228600" algn="l" rtl="0" eaLnBrk="1" fontAlgn="base" hangingPunct="1">
              <a:spcBef>
                <a:spcPct val="20000"/>
              </a:spcBef>
              <a:spcAft>
                <a:spcPct val="0"/>
              </a:spcAft>
              <a:buChar char="»"/>
              <a:defRPr sz="2000" kern="1200">
                <a:solidFill>
                  <a:schemeClr val="tx1"/>
                </a:solidFill>
                <a:latin typeface="+mn-lt"/>
                <a:ea typeface="宋体" pitchFamily="2" charset="-122"/>
                <a:cs typeface="+mn-cs"/>
              </a:defRPr>
            </a:lvl5pPr>
            <a:lvl6pPr marL="2514600" indent="-228600" algn="l" defTabSz="914400" rtl="0" eaLnBrk="1" fontAlgn="base" latinLnBrk="0" hangingPunct="1">
              <a:spcBef>
                <a:spcPct val="20000"/>
              </a:spcBef>
              <a:spcAft>
                <a:spcPct val="0"/>
              </a:spcAft>
              <a:buChar char="»"/>
              <a:defRPr sz="2000" kern="1200">
                <a:solidFill>
                  <a:schemeClr val="tx1"/>
                </a:solidFill>
                <a:latin typeface="+mn-lt"/>
                <a:ea typeface="宋体" pitchFamily="2" charset="-122"/>
                <a:cs typeface="+mn-cs"/>
              </a:defRPr>
            </a:lvl6pPr>
            <a:lvl7pPr marL="2971800" indent="-228600" algn="l" defTabSz="914400" rtl="0" eaLnBrk="1" fontAlgn="base" latinLnBrk="0" hangingPunct="1">
              <a:spcBef>
                <a:spcPct val="20000"/>
              </a:spcBef>
              <a:spcAft>
                <a:spcPct val="0"/>
              </a:spcAft>
              <a:buChar char="»"/>
              <a:defRPr sz="2000" kern="1200">
                <a:solidFill>
                  <a:schemeClr val="tx1"/>
                </a:solidFill>
                <a:latin typeface="+mn-lt"/>
                <a:ea typeface="宋体" pitchFamily="2" charset="-122"/>
                <a:cs typeface="+mn-cs"/>
              </a:defRPr>
            </a:lvl7pPr>
            <a:lvl8pPr marL="3429000" indent="-228600" algn="l" defTabSz="914400" rtl="0" eaLnBrk="1" fontAlgn="base" latinLnBrk="0" hangingPunct="1">
              <a:spcBef>
                <a:spcPct val="20000"/>
              </a:spcBef>
              <a:spcAft>
                <a:spcPct val="0"/>
              </a:spcAft>
              <a:buChar char="»"/>
              <a:defRPr sz="2000" kern="1200">
                <a:solidFill>
                  <a:schemeClr val="tx1"/>
                </a:solidFill>
                <a:latin typeface="+mn-lt"/>
                <a:ea typeface="宋体" pitchFamily="2" charset="-122"/>
                <a:cs typeface="+mn-cs"/>
              </a:defRPr>
            </a:lvl8pPr>
            <a:lvl9pPr marL="3886200" indent="-228600" algn="l" defTabSz="914400" rtl="0" eaLnBrk="1" fontAlgn="base" latinLnBrk="0" hangingPunct="1">
              <a:spcBef>
                <a:spcPct val="20000"/>
              </a:spcBef>
              <a:spcAft>
                <a:spcPct val="0"/>
              </a:spcAft>
              <a:buChar char="»"/>
              <a:defRPr sz="2000" kern="1200">
                <a:solidFill>
                  <a:schemeClr val="tx1"/>
                </a:solidFill>
                <a:latin typeface="+mn-lt"/>
                <a:ea typeface="宋体" pitchFamily="2" charset="-122"/>
                <a:cs typeface="+mn-cs"/>
              </a:defRPr>
            </a:lvl9pPr>
          </a:lstStyle>
          <a:p>
            <a:r>
              <a:rPr lang="zh-CN" altLang="en-US"/>
              <a:t>下属完成自我评估或发展计划后，将</a:t>
            </a:r>
            <a:r>
              <a:rPr lang="en-US" altLang="zh-CN"/>
              <a:t>IDP</a:t>
            </a:r>
            <a:r>
              <a:rPr lang="zh-CN" altLang="en-US"/>
              <a:t>表格提交给直接上级。直接上级应及时安排时间与下属一起讨论、确定自我评估情况及发展机会。若双方达成共识，则签字确认。</a:t>
            </a:r>
            <a:endParaRPr lang="en-US" altLang="zh-CN"/>
          </a:p>
          <a:p>
            <a:r>
              <a:rPr lang="en-US" altLang="zh-CN"/>
              <a:t>IDP</a:t>
            </a:r>
            <a:r>
              <a:rPr lang="zh-CN" altLang="en-US"/>
              <a:t>表格下属、上级及人力资源部门各保留一份（最好是信息系统实现）。</a:t>
            </a:r>
            <a:endParaRPr lang="en-US" altLang="zh-CN"/>
          </a:p>
        </p:txBody>
      </p: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519219" y="154210"/>
            <a:ext cx="601811" cy="600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72896876"/>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Rectangle 2"/>
          <p:cNvSpPr>
            <a:spLocks noGrp="1" noChangeArrowheads="1"/>
          </p:cNvSpPr>
          <p:nvPr>
            <p:ph type="title"/>
          </p:nvPr>
        </p:nvSpPr>
        <p:spPr/>
        <p:txBody>
          <a:bodyPr/>
          <a:lstStyle/>
          <a:p>
            <a:pPr eaLnBrk="1" hangingPunct="1">
              <a:defRPr/>
            </a:pPr>
            <a:r>
              <a:rPr lang="en-US" altLang="zh-CN"/>
              <a:t>IDP</a:t>
            </a:r>
            <a:r>
              <a:rPr lang="zh-CN" altLang="en-US"/>
              <a:t>四步法 </a:t>
            </a:r>
            <a:r>
              <a:rPr lang="en-US" altLang="zh-CN"/>
              <a:t>— </a:t>
            </a:r>
            <a:r>
              <a:rPr lang="zh-CN" altLang="en-US"/>
              <a:t>执行与辅导</a:t>
            </a:r>
            <a:endParaRPr lang="zh-CN" altLang="en-US">
              <a:effectLst/>
            </a:endParaRPr>
          </a:p>
        </p:txBody>
      </p:sp>
      <p:sp>
        <p:nvSpPr>
          <p:cNvPr id="3" name="内容占位符 1"/>
          <p:cNvSpPr>
            <a:spLocks noGrp="1"/>
          </p:cNvSpPr>
          <p:nvPr>
            <p:ph idx="1"/>
          </p:nvPr>
        </p:nvSpPr>
        <p:spPr>
          <a:xfrm>
            <a:off x="500034" y="857232"/>
            <a:ext cx="8320438" cy="5020040"/>
          </a:xfrm>
        </p:spPr>
        <p:txBody>
          <a:bodyPr/>
          <a:lstStyle/>
          <a:p>
            <a:pPr>
              <a:lnSpc>
                <a:spcPct val="120000"/>
              </a:lnSpc>
              <a:spcBef>
                <a:spcPct val="0"/>
              </a:spcBef>
            </a:pPr>
            <a:r>
              <a:rPr lang="zh-CN" altLang="en-US">
                <a:solidFill>
                  <a:schemeClr val="tx1"/>
                </a:solidFill>
              </a:rPr>
              <a:t>员工行动</a:t>
            </a:r>
            <a:endParaRPr lang="en-US" altLang="zh-CN">
              <a:solidFill>
                <a:schemeClr val="tx1"/>
              </a:solidFill>
            </a:endParaRPr>
          </a:p>
          <a:p>
            <a:pPr lvl="1">
              <a:lnSpc>
                <a:spcPct val="120000"/>
              </a:lnSpc>
              <a:spcBef>
                <a:spcPct val="0"/>
              </a:spcBef>
            </a:pPr>
            <a:r>
              <a:rPr lang="zh-CN" altLang="en-US">
                <a:solidFill>
                  <a:srgbClr val="003399"/>
                </a:solidFill>
              </a:rPr>
              <a:t>按发展计划提交课堂培训、在线学习、轮岗实践等申请</a:t>
            </a:r>
            <a:endParaRPr lang="en-US" altLang="zh-CN">
              <a:solidFill>
                <a:srgbClr val="003399"/>
              </a:solidFill>
            </a:endParaRPr>
          </a:p>
          <a:p>
            <a:pPr lvl="1">
              <a:lnSpc>
                <a:spcPct val="120000"/>
              </a:lnSpc>
              <a:spcBef>
                <a:spcPct val="0"/>
              </a:spcBef>
            </a:pPr>
            <a:r>
              <a:rPr lang="zh-CN" altLang="en-US">
                <a:solidFill>
                  <a:srgbClr val="003399"/>
                </a:solidFill>
              </a:rPr>
              <a:t>参照公司进修深造相关制度及发展计划提交申请</a:t>
            </a:r>
            <a:endParaRPr lang="en-US" altLang="zh-CN">
              <a:solidFill>
                <a:srgbClr val="003399"/>
              </a:solidFill>
            </a:endParaRPr>
          </a:p>
          <a:p>
            <a:pPr lvl="1">
              <a:lnSpc>
                <a:spcPct val="120000"/>
              </a:lnSpc>
              <a:spcBef>
                <a:spcPct val="0"/>
              </a:spcBef>
            </a:pPr>
            <a:r>
              <a:rPr lang="zh-CN" altLang="en-US">
                <a:solidFill>
                  <a:srgbClr val="003399"/>
                </a:solidFill>
              </a:rPr>
              <a:t>按发展计划执行各项发展行动</a:t>
            </a:r>
            <a:endParaRPr lang="en-US" altLang="zh-CN">
              <a:solidFill>
                <a:srgbClr val="003399"/>
              </a:solidFill>
            </a:endParaRPr>
          </a:p>
          <a:p>
            <a:pPr>
              <a:lnSpc>
                <a:spcPct val="120000"/>
              </a:lnSpc>
              <a:spcBef>
                <a:spcPct val="0"/>
              </a:spcBef>
            </a:pPr>
            <a:r>
              <a:rPr lang="zh-CN" altLang="en-US">
                <a:solidFill>
                  <a:schemeClr val="tx1"/>
                </a:solidFill>
              </a:rPr>
              <a:t>上级行动</a:t>
            </a:r>
            <a:endParaRPr lang="en-US" altLang="zh-CN">
              <a:solidFill>
                <a:schemeClr val="tx1"/>
              </a:solidFill>
            </a:endParaRPr>
          </a:p>
          <a:p>
            <a:pPr lvl="1">
              <a:lnSpc>
                <a:spcPct val="120000"/>
              </a:lnSpc>
              <a:spcBef>
                <a:spcPct val="0"/>
              </a:spcBef>
            </a:pPr>
            <a:r>
              <a:rPr lang="zh-CN" altLang="en-US">
                <a:solidFill>
                  <a:srgbClr val="003399"/>
                </a:solidFill>
              </a:rPr>
              <a:t>与人力资源部门沟通，尽可能按计划安排下属的各项发展活动</a:t>
            </a:r>
            <a:endParaRPr lang="en-US" altLang="zh-CN">
              <a:solidFill>
                <a:srgbClr val="003399"/>
              </a:solidFill>
            </a:endParaRPr>
          </a:p>
          <a:p>
            <a:pPr lvl="1">
              <a:lnSpc>
                <a:spcPct val="120000"/>
              </a:lnSpc>
              <a:spcBef>
                <a:spcPct val="0"/>
              </a:spcBef>
            </a:pPr>
            <a:r>
              <a:rPr lang="zh-CN" altLang="en-US">
                <a:solidFill>
                  <a:srgbClr val="003399"/>
                </a:solidFill>
              </a:rPr>
              <a:t>加强对下属的工作过程辅导</a:t>
            </a:r>
            <a:endParaRPr lang="en-US" altLang="zh-CN">
              <a:solidFill>
                <a:srgbClr val="003399"/>
              </a:solidFill>
            </a:endParaRPr>
          </a:p>
          <a:p>
            <a:pPr lvl="1">
              <a:lnSpc>
                <a:spcPct val="120000"/>
              </a:lnSpc>
              <a:spcBef>
                <a:spcPct val="0"/>
              </a:spcBef>
            </a:pPr>
            <a:r>
              <a:rPr lang="zh-CN" altLang="en-US">
                <a:solidFill>
                  <a:srgbClr val="003399"/>
                </a:solidFill>
              </a:rPr>
              <a:t>监督检查下属发展计划执行情况</a:t>
            </a:r>
            <a:endParaRPr lang="en-US" altLang="zh-CN">
              <a:solidFill>
                <a:srgbClr val="003399"/>
              </a:solidFill>
            </a:endParaRPr>
          </a:p>
          <a:p>
            <a:pPr marL="342900" lvl="1" indent="-342900">
              <a:lnSpc>
                <a:spcPct val="120000"/>
              </a:lnSpc>
              <a:spcBef>
                <a:spcPct val="0"/>
              </a:spcBef>
              <a:buSzPct val="75000"/>
              <a:buFont typeface="Wingdings" pitchFamily="2" charset="2"/>
              <a:buChar char="u"/>
            </a:pPr>
            <a:r>
              <a:rPr lang="zh-CN" altLang="en-US" sz="2800">
                <a:cs typeface="+mn-cs"/>
              </a:rPr>
              <a:t>人力资源部门</a:t>
            </a:r>
            <a:endParaRPr lang="en-US" altLang="zh-CN" sz="2800">
              <a:cs typeface="+mn-cs"/>
            </a:endParaRPr>
          </a:p>
          <a:p>
            <a:pPr lvl="1">
              <a:lnSpc>
                <a:spcPct val="120000"/>
              </a:lnSpc>
              <a:spcBef>
                <a:spcPct val="0"/>
              </a:spcBef>
              <a:buSzPct val="75000"/>
            </a:pPr>
            <a:r>
              <a:rPr lang="zh-CN" altLang="en-US">
                <a:solidFill>
                  <a:srgbClr val="003399"/>
                </a:solidFill>
              </a:rPr>
              <a:t>根据所辖管部门员工所有</a:t>
            </a:r>
            <a:r>
              <a:rPr lang="en-US" altLang="zh-CN">
                <a:solidFill>
                  <a:srgbClr val="003399"/>
                </a:solidFill>
              </a:rPr>
              <a:t>IDP</a:t>
            </a:r>
            <a:r>
              <a:rPr lang="zh-CN" altLang="en-US">
                <a:solidFill>
                  <a:srgbClr val="003399"/>
                </a:solidFill>
              </a:rPr>
              <a:t>发展计划，制定相应的培训计划，组织课堂培训或在线学习项目</a:t>
            </a:r>
            <a:endParaRPr lang="en-US" altLang="zh-CN">
              <a:solidFill>
                <a:srgbClr val="003399"/>
              </a:solidFill>
            </a:endParaRPr>
          </a:p>
          <a:p>
            <a:pPr lvl="1">
              <a:lnSpc>
                <a:spcPct val="120000"/>
              </a:lnSpc>
              <a:spcBef>
                <a:spcPct val="0"/>
              </a:spcBef>
              <a:buSzPct val="75000"/>
            </a:pPr>
            <a:r>
              <a:rPr lang="zh-CN" altLang="en-US">
                <a:solidFill>
                  <a:srgbClr val="003399"/>
                </a:solidFill>
              </a:rPr>
              <a:t>监督骨干的</a:t>
            </a:r>
            <a:r>
              <a:rPr lang="en-US" altLang="zh-CN">
                <a:solidFill>
                  <a:srgbClr val="003399"/>
                </a:solidFill>
              </a:rPr>
              <a:t>IDP</a:t>
            </a:r>
            <a:r>
              <a:rPr lang="zh-CN" altLang="en-US">
                <a:solidFill>
                  <a:srgbClr val="003399"/>
                </a:solidFill>
              </a:rPr>
              <a:t>执行情况</a:t>
            </a:r>
            <a:endParaRPr lang="en-US" altLang="zh-CN">
              <a:solidFill>
                <a:srgbClr val="003399"/>
              </a:solidFill>
            </a:endParaRPr>
          </a:p>
        </p:txBody>
      </p:sp>
      <p:pic>
        <p:nvPicPr>
          <p:cNvPr id="6"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562630" y="149166"/>
            <a:ext cx="568844" cy="5688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79394635"/>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666" name="Rectangle 2"/>
          <p:cNvSpPr>
            <a:spLocks noGrp="1" noChangeArrowheads="1"/>
          </p:cNvSpPr>
          <p:nvPr>
            <p:ph type="title"/>
          </p:nvPr>
        </p:nvSpPr>
        <p:spPr/>
        <p:txBody>
          <a:bodyPr/>
          <a:lstStyle/>
          <a:p>
            <a:pPr eaLnBrk="1" hangingPunct="1">
              <a:defRPr/>
            </a:pPr>
            <a:r>
              <a:rPr lang="en-US" altLang="zh-CN"/>
              <a:t>IDP</a:t>
            </a:r>
            <a:r>
              <a:rPr lang="zh-CN" altLang="en-US"/>
              <a:t>四步法 </a:t>
            </a:r>
            <a:r>
              <a:rPr lang="en-US" altLang="zh-CN"/>
              <a:t>— </a:t>
            </a:r>
            <a:r>
              <a:rPr lang="zh-CN" altLang="en-US"/>
              <a:t>回顾与调整</a:t>
            </a:r>
            <a:endParaRPr lang="zh-CN" altLang="en-US">
              <a:effectLst/>
            </a:endParaRPr>
          </a:p>
        </p:txBody>
      </p:sp>
      <p:sp>
        <p:nvSpPr>
          <p:cNvPr id="3" name="内容占位符 1"/>
          <p:cNvSpPr>
            <a:spLocks noGrp="1"/>
          </p:cNvSpPr>
          <p:nvPr>
            <p:ph idx="1"/>
          </p:nvPr>
        </p:nvSpPr>
        <p:spPr>
          <a:xfrm>
            <a:off x="500034" y="857232"/>
            <a:ext cx="8320438" cy="5020040"/>
          </a:xfrm>
        </p:spPr>
        <p:txBody>
          <a:bodyPr/>
          <a:lstStyle/>
          <a:p>
            <a:pPr>
              <a:lnSpc>
                <a:spcPct val="120000"/>
              </a:lnSpc>
              <a:spcBef>
                <a:spcPct val="0"/>
              </a:spcBef>
            </a:pPr>
            <a:r>
              <a:rPr lang="zh-CN" altLang="en-US">
                <a:solidFill>
                  <a:schemeClr val="tx1"/>
                </a:solidFill>
              </a:rPr>
              <a:t>频次</a:t>
            </a:r>
            <a:endParaRPr lang="en-US" altLang="zh-CN">
              <a:solidFill>
                <a:schemeClr val="tx1"/>
              </a:solidFill>
            </a:endParaRPr>
          </a:p>
          <a:p>
            <a:pPr lvl="1">
              <a:lnSpc>
                <a:spcPct val="120000"/>
              </a:lnSpc>
              <a:spcBef>
                <a:spcPct val="0"/>
              </a:spcBef>
            </a:pPr>
            <a:r>
              <a:rPr lang="zh-CN" altLang="en-US">
                <a:solidFill>
                  <a:srgbClr val="003399"/>
                </a:solidFill>
              </a:rPr>
              <a:t>每季度末</a:t>
            </a:r>
            <a:endParaRPr lang="en-US" altLang="zh-CN">
              <a:solidFill>
                <a:srgbClr val="003399"/>
              </a:solidFill>
            </a:endParaRPr>
          </a:p>
          <a:p>
            <a:pPr lvl="1">
              <a:lnSpc>
                <a:spcPct val="120000"/>
              </a:lnSpc>
              <a:spcBef>
                <a:spcPct val="0"/>
              </a:spcBef>
            </a:pPr>
            <a:r>
              <a:rPr lang="zh-CN" altLang="en-US">
                <a:solidFill>
                  <a:srgbClr val="003399"/>
                </a:solidFill>
              </a:rPr>
              <a:t>半年绩效面谈时</a:t>
            </a:r>
            <a:endParaRPr lang="en-US" altLang="zh-CN">
              <a:solidFill>
                <a:srgbClr val="003399"/>
              </a:solidFill>
            </a:endParaRPr>
          </a:p>
          <a:p>
            <a:pPr>
              <a:lnSpc>
                <a:spcPct val="120000"/>
              </a:lnSpc>
              <a:spcBef>
                <a:spcPct val="0"/>
              </a:spcBef>
            </a:pPr>
            <a:r>
              <a:rPr lang="zh-CN" altLang="en-US">
                <a:solidFill>
                  <a:schemeClr val="tx1"/>
                </a:solidFill>
              </a:rPr>
              <a:t>回顾与调整</a:t>
            </a:r>
            <a:endParaRPr lang="en-US" altLang="zh-CN">
              <a:solidFill>
                <a:schemeClr val="tx1"/>
              </a:solidFill>
            </a:endParaRPr>
          </a:p>
          <a:p>
            <a:pPr lvl="1">
              <a:lnSpc>
                <a:spcPct val="120000"/>
              </a:lnSpc>
              <a:spcBef>
                <a:spcPct val="0"/>
              </a:spcBef>
            </a:pPr>
            <a:r>
              <a:rPr lang="zh-CN" altLang="en-US">
                <a:solidFill>
                  <a:srgbClr val="003399"/>
                </a:solidFill>
              </a:rPr>
              <a:t>双方就上周期内所实施的发展行动进行总结，评估所达到的实际效果（即能力或经验提升情况）</a:t>
            </a:r>
            <a:endParaRPr lang="en-US" altLang="zh-CN">
              <a:solidFill>
                <a:srgbClr val="003399"/>
              </a:solidFill>
            </a:endParaRPr>
          </a:p>
          <a:p>
            <a:pPr lvl="1">
              <a:lnSpc>
                <a:spcPct val="120000"/>
              </a:lnSpc>
              <a:spcBef>
                <a:spcPct val="0"/>
              </a:spcBef>
            </a:pPr>
            <a:r>
              <a:rPr lang="zh-CN" altLang="en-US">
                <a:solidFill>
                  <a:srgbClr val="003399"/>
                </a:solidFill>
              </a:rPr>
              <a:t>对于没有执行的发展计划，进行原因分析，并协商改进措施</a:t>
            </a:r>
            <a:endParaRPr lang="en-US" altLang="zh-CN">
              <a:solidFill>
                <a:srgbClr val="003399"/>
              </a:solidFill>
            </a:endParaRPr>
          </a:p>
          <a:p>
            <a:pPr lvl="1">
              <a:lnSpc>
                <a:spcPct val="120000"/>
              </a:lnSpc>
              <a:spcBef>
                <a:spcPct val="0"/>
              </a:spcBef>
            </a:pPr>
            <a:r>
              <a:rPr lang="zh-CN" altLang="en-US">
                <a:solidFill>
                  <a:srgbClr val="003399"/>
                </a:solidFill>
              </a:rPr>
              <a:t>根据目前能力及经验提升情况调整具体发展计划</a:t>
            </a:r>
            <a:endParaRPr lang="en-US" altLang="zh-CN">
              <a:solidFill>
                <a:srgbClr val="003399"/>
              </a:solidFill>
            </a:endParaRPr>
          </a:p>
          <a:p>
            <a:pPr lvl="1">
              <a:lnSpc>
                <a:spcPct val="120000"/>
              </a:lnSpc>
              <a:spcBef>
                <a:spcPct val="0"/>
              </a:spcBef>
            </a:pPr>
            <a:r>
              <a:rPr lang="zh-CN" altLang="en-US">
                <a:solidFill>
                  <a:srgbClr val="003399"/>
                </a:solidFill>
              </a:rPr>
              <a:t>双方签字确定，更新</a:t>
            </a:r>
            <a:r>
              <a:rPr lang="en-US" altLang="zh-CN">
                <a:solidFill>
                  <a:srgbClr val="003399"/>
                </a:solidFill>
              </a:rPr>
              <a:t>IDP</a:t>
            </a:r>
            <a:r>
              <a:rPr lang="zh-CN" altLang="en-US">
                <a:solidFill>
                  <a:srgbClr val="003399"/>
                </a:solidFill>
              </a:rPr>
              <a:t>表格</a:t>
            </a:r>
            <a:endParaRPr lang="en-US" altLang="zh-CN">
              <a:solidFill>
                <a:srgbClr val="003399"/>
              </a:solidFill>
            </a:endParaRPr>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60432" y="151062"/>
            <a:ext cx="648072" cy="6480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矩形 4"/>
          <p:cNvSpPr/>
          <p:nvPr/>
        </p:nvSpPr>
        <p:spPr>
          <a:xfrm>
            <a:off x="251520" y="6215105"/>
            <a:ext cx="7848872" cy="369332"/>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zh-CN" altLang="en-US"/>
              <a:t>   </a:t>
            </a:r>
          </a:p>
        </p:txBody>
      </p:sp>
    </p:spTree>
    <p:extLst>
      <p:ext uri="{BB962C8B-B14F-4D97-AF65-F5344CB8AC3E}">
        <p14:creationId xmlns:p14="http://schemas.microsoft.com/office/powerpoint/2010/main" val="1603425750"/>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Rectangle 2"/>
          <p:cNvSpPr>
            <a:spLocks noGrp="1" noChangeArrowheads="1"/>
          </p:cNvSpPr>
          <p:nvPr>
            <p:ph type="title"/>
          </p:nvPr>
        </p:nvSpPr>
        <p:spPr>
          <a:xfrm>
            <a:off x="453648" y="203218"/>
            <a:ext cx="7570787" cy="517773"/>
          </a:xfrm>
        </p:spPr>
        <p:txBody>
          <a:bodyPr/>
          <a:lstStyle/>
          <a:p>
            <a:pPr eaLnBrk="1" hangingPunct="1">
              <a:defRPr/>
            </a:pPr>
            <a:r>
              <a:rPr lang="zh-CN" altLang="en-US"/>
              <a:t>附录：</a:t>
            </a:r>
            <a:r>
              <a:rPr lang="en-US" altLang="zh-CN"/>
              <a:t>IDP</a:t>
            </a:r>
            <a:r>
              <a:rPr lang="zh-CN" altLang="en-US"/>
              <a:t>表格</a:t>
            </a:r>
            <a:endParaRPr lang="zh-CN" altLang="en-US">
              <a:effectLst/>
            </a:endParaRPr>
          </a:p>
        </p:txBody>
      </p:sp>
      <p:graphicFrame>
        <p:nvGraphicFramePr>
          <p:cNvPr id="2" name="对象 1">
            <a:hlinkClick action="ppaction://ole?verb=1"/>
          </p:cNvPr>
          <p:cNvGraphicFramePr>
            <a:graphicFrameLocks noChangeAspect="1"/>
          </p:cNvGraphicFramePr>
          <p:nvPr>
            <p:extLst>
              <p:ext uri="{D42A27DB-BD31-4B8C-83A1-F6EECF244321}">
                <p14:modId xmlns:p14="http://schemas.microsoft.com/office/powerpoint/2010/main" val="3308604164"/>
              </p:ext>
            </p:extLst>
          </p:nvPr>
        </p:nvGraphicFramePr>
        <p:xfrm>
          <a:off x="539552" y="1052736"/>
          <a:ext cx="2182217" cy="1994950"/>
        </p:xfrm>
        <a:graphic>
          <a:graphicData uri="http://schemas.openxmlformats.org/presentationml/2006/ole">
            <mc:AlternateContent>
              <mc:Choice xmlns:v="urn:schemas-microsoft-com:vml" Requires="v">
                <p:oleObj spid="_x0000_s1038" name="文档" showAsIcon="1" r:id="rId3" imgW="2182217" imgH="1994950" progId="Word.Document.12">
                  <p:embed/>
                </p:oleObj>
              </mc:Choice>
              <mc:Fallback>
                <p:oleObj name="文档" showAsIcon="1" r:id="rId3" imgW="2182217" imgH="1994950" progId="Word.Document.12">
                  <p:embed/>
                  <p:pic>
                    <p:nvPicPr>
                      <p:cNvPr id="0" name="OLE substitute image"/>
                      <p:cNvPicPr/>
                      <p:nvPr/>
                    </p:nvPicPr>
                    <p:blipFill>
                      <a:blip r:embed="rId4"/>
                      <a:stretch>
                        <a:fillRect/>
                      </a:stretch>
                    </p:blipFill>
                    <p:spPr>
                      <a:xfrm>
                        <a:off x="539552" y="1052736"/>
                        <a:ext cx="2182217" cy="1994950"/>
                      </a:xfrm>
                      <a:prstGeom prst="rect">
                        <a:avLst/>
                      </a:prstGeom>
                    </p:spPr>
                  </p:pic>
                </p:oleObj>
              </mc:Fallback>
            </mc:AlternateContent>
          </a:graphicData>
        </a:graphic>
      </p:graphicFrame>
    </p:spTree>
    <p:extLst>
      <p:ext uri="{BB962C8B-B14F-4D97-AF65-F5344CB8AC3E}">
        <p14:creationId xmlns:p14="http://schemas.microsoft.com/office/powerpoint/2010/main" val="422505281"/>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https://d.book118.com/917100133056006036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优质模板1">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黑体"/>
        <a:cs typeface="Arial"/>
      </a:majorFont>
      <a:minorFont>
        <a:latin typeface="Arial"/>
        <a:ea typeface="黑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17</Slides>
  <Notes>4</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17</vt:i4>
      </vt:variant>
    </vt:vector>
  </HeadingPairs>
  <TitlesOfParts>
    <vt:vector baseType="lpstr" size="27">
      <vt:lpstr>Arial</vt:lpstr>
      <vt:lpstr>Calibri</vt:lpstr>
      <vt:lpstr>黑体</vt:lpstr>
      <vt:lpstr>微软雅黑</vt:lpstr>
      <vt:lpstr>Wingdings</vt:lpstr>
      <vt:lpstr>宋体</vt:lpstr>
      <vt:lpstr>华文新魏</vt:lpstr>
      <vt:lpstr>Verdana</vt:lpstr>
      <vt:lpstr>Times New Roman</vt:lpstr>
      <vt:lpstr>Office Theme</vt:lpstr>
      <vt:lpstr>PowerPoint Presentation</vt:lpstr>
      <vt:lpstr>目  录</vt:lpstr>
      <vt:lpstr>IDP是什么？</vt:lpstr>
      <vt:lpstr>IDP是…</vt:lpstr>
      <vt:lpstr>IDP不是…</vt:lpstr>
      <vt:lpstr>为什么要IDP？</vt:lpstr>
      <vt:lpstr>干部的IDP责任</vt:lpstr>
      <vt:lpstr>IDP 四步法</vt:lpstr>
      <vt:lpstr>IDP 四步法 — 自我评估</vt:lpstr>
      <vt:lpstr>Step1：认清面临的职业发展问题</vt:lpstr>
      <vt:lpstr>Step2：评估自己的强项和弱项</vt:lpstr>
      <vt:lpstr>Step3：设置职业发展目标</vt:lpstr>
      <vt:lpstr>IDP四步法 — 发展计划</vt:lpstr>
      <vt:lpstr>IDP四步法 — 执行与辅导</vt:lpstr>
      <vt:lpstr>IDP四步法 — 回顾与调整</vt:lpstr>
      <vt:lpstr>附录：IDP表格</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2024-09-11T08:05:33.527</cp:lastPrinted>
  <dcterms:created xsi:type="dcterms:W3CDTF">2024-09-11T00:05:33Z</dcterms:created>
  <dcterms:modified xsi:type="dcterms:W3CDTF">2024-09-11T00:05:35Z</dcterms:modified>
</cp:coreProperties>
</file>