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80925-3BBE-4175-9A43-0DC35EEB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505E2-08B8-4BCA-A919-1B8520DF0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80068-8372-435F-B642-A742961C2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6DE62-566B-4530-A5EC-4F3D4C85B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81B44-FAA7-4998-8856-FD38C8DF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957DAC-A712-4085-B261-C36D98B72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BC3928-5361-4A8E-8F1F-D7886A4C9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59C77-B7C8-434A-A6A4-6B663935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048EB-BEBC-4E79-A36C-87DE6C9A5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9DC74-D434-4670-A9D0-4E4B242F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06F60-C90E-4019-B656-DC99DFC5B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0213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安全生产管理制度的仪器仪表安全管理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仪器仪表安全管理概述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仪器仪表的选购与验收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仪器仪表的使用与维护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仪器仪表的校准与检定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仪器仪表的安全风险评估与监控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仪器仪表安全管理制度的完善与执行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仪器仪表安全管理概述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仪器仪表能够实时监测生产过程中的各种参数，如压力、温度、流量等，确保生产过程在安全范围内进行。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21" r="1682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监测生产过程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通过仪器仪表的监测和报警功能，可以及时发现潜在的危险因素，采取预防措施，避免事故的发生。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仪器仪表的精确测量和自动控制功能有助于提高生产效率，降低能耗和物耗。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仪器仪表在安全生产中的重要性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确保仪器仪表的安全、稳定和可靠运行，保障生产过程的顺利进行。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预防为主，注重维护保养和定期检测，及时发现并处理仪器仪表存在的问题。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仪器仪表安全管理的目标和原则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明确规定了生产经营单位应当加强安全设备的维护、保养和定期检测。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《仪器仪表安全管理规定》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详细规定了仪器仪表的设计、制造、安装、使用、维护和报废等方面的安全管理要求。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如《工业自动化仪表安全技术要求》、《压力表安全技术监察规程》等，针对不同类型的仪器仪表制定了具体的安全技术标准。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仪器仪表的选购与验收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根据生产工艺和测量要求，选择适用的仪器仪表型号和规格。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选择经过稳定性测试、质量可靠的产品，确保长期稳定运行。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选择技术先进、性能稳定、精度高的仪器仪表，满足生产需求。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在满足性能和精度要求的前提下，选择性价比较高的产品。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选购原则及注意事项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检查仪器仪表的外观是否完好，有无损坏或变形。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按照产品说明书和技术要求，对仪器仪表的性能进行测试，确保其符合要求。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精度校验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使用标准器具对仪器仪表的精度进行校验，确保其测量准确。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文档资料验收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检查产品的合格证、使用说明书、维修手册等文档资料是否齐全。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对于外观损坏或性能不合格的产品，及时联系供应商进行退换货处理。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对于精度不符合要求的产品，进行校准或调整，仍无法满足要求的，进行退货处理。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建立不合格产品档案，记录不合格原因和处理结果，为后续选购提供参考。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不合格产品的处理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仪器仪表的使用与维护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熟悉仪器仪表的功能和性能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在使用前，必须充分了解仪器仪表的测量范围、精度、使用方法等，确保正确操作。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按照仪器仪表的操作手册和安全操作规程进行操作，避免因误操作造成损坏或危险。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保持仪器仪表的完好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在使用过程中，应注意保护仪器仪表，避免碰撞、摔落等造成损坏。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正确使用方法和操作规范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定期对仪器仪表进行清洁，保持外观干净，防止灰尘、污垢等影响使用效果。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定期对仪器仪表进行检查，包括电源、接线、传感器等部分，确保其处于良好状态。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对于需要校准的仪器仪表，应定期送专业机构进行校准，确保其测量结果的准确性。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定期校准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日常维护与保养措施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https://d.book118.com/917102133033006041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2024-09-13T22:01:08.733</cp:lastPrinted>
  <dcterms:created xsi:type="dcterms:W3CDTF">2024-09-13T14:01:08Z</dcterms:created>
  <dcterms:modified xsi:type="dcterms:W3CDTF">2024-09-13T14:01:10Z</dcterms:modified>
</cp:coreProperties>
</file>