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DAFD7C-A643-4A2B-9C1D-C93D1CEFF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5BDE8-A03F-4502-872F-A71EC11CA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A969DE-7125-41E0-AC6B-891C46FFC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5DC8FD-055B-4D3A-B60C-A215F4592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EC896D-2296-4670-9878-2B0F04BCF9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16A987-3AEE-4C06-9463-4695180C5C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A004AF-68BE-4BC1-B32D-AC6226FCFE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669F63-97CC-4F80-BE2B-EB095D4FEF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FF7028-DC96-44FD-BBD2-9006BC6BC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3AAA5F-4451-48AC-AB52-F8C545956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F8B33-07E9-4456-84C0-5280342D0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03130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古代文学作品的主题与人生观</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2024-01-26</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古代文学作品中的主题分类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古代文学作品中的人生观体现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古代文学作品中的主题与人生观的互动关系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古代文学作品中的主题与人生观的现代意义</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古代文学作品的背景与意义</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古代文学作品是中华文化的重要组成部分，反映了古代社会的历史、文化和思想。</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这些作品通过描绘人物、情节和环境等元素，展现了古代人们的生活、情感和追求。</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古代文学作品对于理解古代文化、传承中华文化以及培养人文素养具有重要意义。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古代文学作品的主题往往与作者的人生观密切相关，体现了作者对人生、社会和自然的思考和感悟。</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通过分析古代文学作品的主题，可以深入了解古代人们的人生观、价值观和道德观。</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28428" b="28428"/>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同时，古代文学作品所蕴含的人生智慧和哲理对于现代人的人生追求和自我提升具有重要的启示意义。</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主题与人生观的关系</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古代文学作品中的主题分类</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描写纯真爱情</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如《诗经》中的情歌，表达对爱情的渴望和追求。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刻画悲欢离合</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如《长恨歌》中唐玄宗与杨贵妃的爱情悲剧，展现爱情的无奈和痛苦。</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探讨婚姻观念</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如《孔雀东南飞》中刘兰芝与焦仲卿的婚姻悲剧，反映古代婚姻制度的不合理。</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爱情与婚姻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698" b="698"/>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歌颂忠臣义士</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如《史记》中的刺客列传，塑造了一批忠于国家、舍生取义的英雄形象。</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强调孝道伦理</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如《孝经》、《二十四孝》等作品，宣扬孝道思想，倡导尊老爱幼、家庭和睦。</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抒发家国情怀</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如杜甫的《春望》、陆游的《示儿》等诗篇，表达了对国家兴亡、民族命运的深切关注。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忠孝与家国情怀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如陶渊明的《桃花源记》、谢灵运的山水诗等，展现了对自然美的向往和追求。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描绘田园风光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648" b="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追求心灵自由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9214" b="1921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倡导隐逸生活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917" b="14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如庄子的《逍遥游》、嵇康的《与山巨源绝交书》等，表达了摆脱世俗束缚、追求心灵自由的愿望。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如《归去来兮辞》、《饮酒》等作品，宣扬隐逸思想，追求一种超脱世俗的生活方式。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隐逸与超脱</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如《儒林外史》中对科举制度的讽刺、《官场现形记》中对官场腐败的揭露等，反映了对社会现实的深刻批判。</a:t>
            </a:r>
          </a:p>
        </p:txBody>
      </p:sp>
      <p:pic>
        <p:nvPicPr>
          <p:cNvPr id="6" name="Picture 6"/>
          <p:cNvPicPr>
            <a:picLocks noChangeAspect="1"/>
          </p:cNvPicPr>
          <p:nvPr/>
        </p:nvPicPr>
        <p:blipFill>
          <a:blip r:embed="rId2"/>
          <a:srcRect l="14833" r="14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揭露社会黑暗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如《聊斋志异》中的鬼狐故事、元杂剧中的喜剧元素等，以幽默诙谐的方式嘲讽人性的虚伪和丑恶。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嘲讽虚伪丑恶</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000" r="14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如关汉卿的《窦娥冤》、纪君祥的《赵氏孤儿》等悲剧作品，通过正义与邪恶的斗争，呼唤良知和正义的力量。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倡导正义与良知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讽刺与批判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古代文学作品中的人生观体现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647" b="22647"/>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9120" b="19120"/>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乐观豁达</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古代文人常常在作品中表现出乐观豁达的心态。如苏轼在《赤壁赋》中写道：“盖将自其变者而观之，则天地曾不能以一瞬；自其不变者而观之，则物与我皆无尽也。”表达了超然物外、随遇而安的人生态度。</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奋发向上</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许多古代文学作品都表现出积极向上、奋发有为的人生态度。如《诗经》中的“天行健，君子以自强不息”，鼓励人们不断追求进步，永不言败。</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积极乐观的人生态度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部分古代文学作品流露出对人生短暂的感叹。如曹操在《短歌行》中写道：“对酒当歌，人生几何？譬如朝露，去日苦多。”抒发了对生命无常的悲叹。</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一些古代文人因对现实不满而选择逃避。如陶渊明在《桃花源记》中描写了一个美好的世外桃源，寄托了对现实世界的失望和追求理想生活的愿望。</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感叹人生短暂</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逃避现实</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消极悲观的人生态度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https://d.book118.com/917103130065006035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2024-09-09T22:29:23.063</cp:lastPrinted>
  <dcterms:created xsi:type="dcterms:W3CDTF">2024-09-09T14:29:23Z</dcterms:created>
  <dcterms:modified xsi:type="dcterms:W3CDTF">2024-09-09T14:29:25Z</dcterms:modified>
</cp:coreProperties>
</file>