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0CD0F-214E-42F8-B2CD-B388F787B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371DB-4B8A-4421-AB6B-BD658F630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AA02C-2D46-4B9D-82EF-5088A387F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2C12E-A824-4F51-BBF6-24B7AE13F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898692-7D1D-4991-93DD-E741D63DB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953B0B-5EE5-4F9E-81D2-61A959AF4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F05890-8A2D-4EBF-B2E6-94BD753AB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1CA95C-1CD0-4860-A299-ADBD8801E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F0F2A-6838-4804-8E05-BA9581B18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072A4-C07A-4463-A0AF-230BE2277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F27BD-1666-486C-AA19-E873C4A39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0320006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人才培养方案修订情况汇报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人才培养方案修订背景及原因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人才培养方案修订过程及参与人员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人才培养方案修订主要内容及特点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人才培养方案修订实施计划与保障措施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预期成果、影响及挑战应对策略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79" r="315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6" r="338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向领导和相关部门汇报人才培养方案的修订情况，征求意见和建议，进一步完善方案。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随着社会和经济的发展，人才需求不断变化，原有的人才培养方案已不能完全适应当前的需求，因此需要进行修订。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预计30分钟。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主要介绍人才培养方案的修订背景、修订过程、主要内容和实施计划。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领导、相关部门负责人及专家。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社会需求变化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随着科技的进步和产业结构的调整，社会对人才的需求也在不断变化，对人才的素质和能力要求不断提高。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教育改革要求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国家教育改革要求高校更加注重学生综合素质和创新能力的培养，提高人才培养质量。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学校自身发展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学校为了提升自身竞争力和影响力，需要不断优化人才培养方案，培养更多优秀的人才。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修订过程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方案起草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根据调研结果和专家意见，起草新的人才培养方案草案。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专家论证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邀请校内外专家对调研结果进行分析和论证，提出修订意见和建议。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调研分析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通过对社会和行业进行调研，了解当前和未来一段时间内的人才需求趋势，分析现有培养方案的不足之处。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征求意见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将草案发送给相关部门和学院征求意见和建议，进行修改和完善。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最终审定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经过多次修改和完善后，提交给学校教学指导委员会进行审定，通过后正式实施。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根据培养目标和社会需求，优化课程设置，增加实践性和创新性的课程，减少陈旧和重复性的课程。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明确各专业的人才培养目标，包括知识、能力和素质等方面的要求。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加强实践教学环节，提高学生的实践能力和创新能力，包括实验、实习、课程设计、社会实践等。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加强师资队伍建设，引进高水平教师和企业导师，提高教师的实践能力和教育教学能力。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改进教学方法和手段，采用案例教学、项目教学、翻转课堂等现代教学方法，提高教学效果和质量。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从XXXX年秋季学期开始实施新的人才培养方案。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学校将加大对实践教学的投入力度，加强实验室和实习基地建设，提供必要的经费和资源保障。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建立完善的教学质量监控体系，对教学过程和结果进行定期检查和评估，及时发现问题并进行改进。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人才培养方案修订背景及原因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教育部门对高等教育的新要求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近年来，国家教育部门对高等教育提出了更高的质量要求，强调培养学生的创新能力和实践能力，推动高等教育内涵式发展。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地方经济发展需求变化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随着地方经济结构的调整和产业升级，对人才的需求也在发生变化。地方政府和企业更加注重人才的实践能力和创新能力，对高等教育提出了更加具体的要求。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国家和地方政策调整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随着互联网、人工智能、大数据等新兴行业的快速发展，对人才的知识结构和能力素质提出了新的要求。这些行业需要更多具备跨学科知识、创新能力和实践能力的人才。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新兴行业的崛起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传统行业在转型升级过程中，对人才的要求也在发生变化。除了需要具备扎实的专业知识外，还需要具备创新思维、团队协作等能力。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传统行业的转型升级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随着学校发展战略的调整，人才培养方案的修订也是必然的要求。学校需要根据自身的发展定位和目标，制定符合学校特色的人才培养方案。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不同学科专业具有不同的特色和需求，人才培养方案需要充分体现学科专业的特色和需求，确保培养出的人才符合学科专业的发展要求。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学校定位和特色需求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学科专业特色体现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学校发展战略调整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学生个性化发展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随着学生个性化发展需求的日益凸显，人才培养方案需要更加注重学生的个性化发展。学校需要提供多样化的课程和实践机会，满足学生不同的兴趣和发展需求。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学生就业和未来发展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学生就业和未来发展是人才培养方案修订的重要考虑因素。学校需要密切关注行业发展趋势和市场需求，确保培养出的人才具备就业竞争力和未来发展潜力。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学生发展需求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人才培养方案修订过程及参与人员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明确修订目标、任务分工和时间安排。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708" r="20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启动会议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收集国内外相关专业的培养方案、课程大纲等资料，为修订提供参考。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邀请校内外专家对修订工作提出建议和指导。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修订启动及前期准备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由学院领导、专业教师、学生代表等组成的修订工作小组正式成立。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小组成立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明确各成员在修订过程中的职责，包括调研、起草、审议等环节。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职责分工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制定详细的工作计划，确保修订工作按时、高效完成。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修订工作小组成立及职责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校外调研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走访相关企业、行业协会等，了解社会对专业人才的需求和期望。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通过座谈会、问卷调查等方式，收集校内师生对人才培养方案的意见和建议。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专家意见征集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邀请专家对调研结果进行分析，提出改进意见和建议。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修订调研与意见征集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https://d.book118.com/917103200061006041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2024-09-14T04:17:34.738</cp:lastPrinted>
  <dcterms:created xsi:type="dcterms:W3CDTF">2024-09-13T20:17:34Z</dcterms:created>
  <dcterms:modified xsi:type="dcterms:W3CDTF">2024-09-13T20:17:37Z</dcterms:modified>
</cp:coreProperties>
</file>