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24E31-5B14-479F-BEC3-96FB940B6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1B35A-CE15-4768-82FB-17B5D42AB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B0127-F31B-4AA7-AFDB-958E01018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4B1CC-EA60-40C9-83D1-5B5D6E3A7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A6F33F-C65D-4B21-B325-8FD2D95E2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264DB5-E45B-485B-862D-0D4339BC0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362DE4-5CFB-4E5D-A476-30E60F95B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DF9A7-A5A5-49FE-A76D-51D3619E7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D2737-2049-431C-B7F4-315E61CC1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7EAE0-DB18-42C5-AA94-409526592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0F08A-7E65-4691-96B2-A0EA1C479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04041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公司班组建设工作总结与提升方案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班组建设工作总结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班组建设存在的问题分析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班组建设提升方案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通过班组建设，优化工作流程，提高员工协作能力，进而提升整体生产效率。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构建和谐的班组氛围，促进成员间的相互信任与支持，形成强大的团队凝聚力。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随着企业规模的不断扩大和业务范围的增加，班组建设需要与时俱进，满足企业发展的实际需求。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班组构成与人员配置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工作业绩与成果展示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概述班组的组织架构、人员构成及各自职责，确保工作顺利开展。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诚实地反映班组在工作中遇到的问题和挑战，分析原因并提出改进建议。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总结班组在过去一段时间内的主要工作业绩和取得的成果，以数据或案例形式进行展示。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根据企业整体战略和班组实际情况，制定未来一段时间内的发展规划和目标。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根据公司战略和业务需求，成功组建多个班组，明确各班组职责和目标。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班组组建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依据岗位需求和员工技能，合理分配人力资源，实现人岗匹配。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建立完善的培训体系，提升员工技能水平和综合素质。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培训体系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班组组建与人员配置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实施项目进度管理，及时掌握工作进度，确保项目按时完成。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根据工作计划，合理分配工作任务，确保各班组有序开展工作。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对项目成果进行定期评估，总结经验教训，持续优化工作流程。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强化团队合作意识，鼓励员工相互支持，形成协同作战的良好氛围。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83" r="161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建立有效的沟通机制，确保信息畅通，提高工作效率。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1934" r="3193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组织丰富多彩的团队建设活动，增强团队凝聚力和向心力。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安全生产与质量管理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制定严格的安全生产规章制度，加强员工安全教育和培训，确保生产安全。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实施全面质量管理，强化质量意识，提高产品质量水平。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定期开展质量检查和评估，针对问题制定改进措施，实现持续改进和优化。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班组建设存在的问题分析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素质有待提升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部分班组成员缺乏责任心、团队精神和创新意识，影响班组整体表现。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技能水平参差不齐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班组成员技能水平差异大，部分员工缺乏必要的专业技能和知识。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公司针对班组的培训计划不完善，培训内容和方式单一，无法满足实际需求。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人员技能与素质不足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856" r="2785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班组管理制度不健全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缺乏系统、完善的班组管理制度，导致班组运作不规范。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执行力不足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现有管理制度执行不到位，缺乏有效的监督和考核机制。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持续改进机制缺失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缺乏针对班组管理的持续改进机制，无法及时发现和解决问题。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管理制度不完善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班组成员之间、班组与上级之间缺乏有效的沟通渠道，导致信息传递不及时、不准确。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沟通渠道不畅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部分班组成员缺乏协作意识，各自为战，影响整体工作效率。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协作意识不强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缺乏团队建设活动和交流机会，班组成员之间缺乏了解和信任。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沟通与协作不畅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缺乏公平竞争环境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班组内部缺乏公平的竞争机制和环境，导致员工积极性不高。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激励与考核脱节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激励措施与考核结果未能有效挂钩，无法充分发挥激励作用。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激励手段单一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公司对班组的激励手段过于单一，无法满足不同员工的需求和期望。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缺乏有效的激励机制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https://d.book118.com/917104041121006043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2024-09-17T13:15:10.424</cp:lastPrinted>
  <dcterms:created xsi:type="dcterms:W3CDTF">2024-09-17T05:15:10Z</dcterms:created>
  <dcterms:modified xsi:type="dcterms:W3CDTF">2024-09-17T05:15:12Z</dcterms:modified>
</cp:coreProperties>
</file>