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B4F83-0E1A-42A2-A0D2-38851FBC6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405C0-3D11-4656-9FA5-A5E471C22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CFF0B-60A9-41BB-B75F-D871F4F2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6D474-2AA6-488D-A76B-98D80922C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5B1EE-4840-4246-8D1C-0E3005008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5F5751-01EE-4253-9EE7-D745AD406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2F869A-4EB9-42AE-A5D7-70E2BAB07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3B95B-E31C-48A8-9A5C-9829C0018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A58CB-EA3E-4894-975A-1429161AA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67B6A-54F4-4ADB-8CDA-ADF569E6C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C410C-E752-4A45-9EEF-CDFFC28A2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040660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假期安全教育家长与学校共同承担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假期安全教育的重要性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家长在假期安全教育中的角色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学校在假期安全教育中的责任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假期安全教育的具体内容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家长与学校如何共同承担假期安全教育责任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假期安全教育的重要性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958" b="5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通过假期安全教育，学生可以了解到各种安全隐患和应对方法，提高自我保护意识和技能，有效预防和应对各种安全事故。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提高学生安全意识和技能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假期是学生意外伤害事故高发期，通过安全教育可以减少学生在家庭、户外等场所的意外伤害事故，保障学生生命安全。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减少学生意外伤害事故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保障学生生命安全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假期安全教育不仅关注学生安全知识的掌握，还注重培养学生良好的行为习惯，如遵守交通规则、不私自下水游泳等，促进学生身心健康发展。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通过安全教育，学生可以了解到各种应急情况下的心理调适方法，提高心理素质和应对能力，更好地面对生活中的挑战和压力。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促进学生健康成长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培养学生良好行为习惯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增强家长安全责任意识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假期安全教育不仅针对学生，也面向家长。通过教育引导，可以增强家长的安全责任意识，让家长更加重视孩子的安全教育和管理。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减少社会安全事故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学生是社会的未来和希望，保障学生安全对于维护社会稳定和谐具有重要意义。通过假期安全教育可以减少学生安全事故的发生，为社会的安定和发展做出贡献。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688" r="19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维护社会稳定和谐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家长在假期安全教育中的角色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55" r="29855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学习安全知识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家长应主动学习各类安全知识，如防火、防溺水、交通安全等，提高自身安全素养。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关注安全风险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家长要时刻保持警惕，关注孩子身边的安全隐患，及时采取措施予以消除。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传授安全经验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家长可将自身积累的安全经验和应对策略传授给孩子，提高孩子的安全防范能力。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增强家长安全意识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家长应与孩子一起制定假期安全规则，明确禁止的危险行为和必须遵守的安全要求。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家长要定期对孩子的安全行为进行检查和监督，确保孩子严格遵守安全规则。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家长可设立奖惩机制，对孩子在假期中的安全表现给予相应的奖励或惩罚，强化孩子的安全意识。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督促孩子遵守安全规则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家长应积极参与学校组织的假期安全教育活动，了解学校的安全教育计划和要求。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参与学校安全教育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家长要与学校保持密切沟通，及时反馈孩子在假期中的安全情况和问题，共同商讨解决方案。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家长可在学校安全教育的基础上，结合家庭实际情况，对孩子进行针对性的安全教育延伸和补充。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延伸安全教育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配合学校开展安全教育活动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学校在假期安全教育中的责任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制定完善的安全教育计划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针对不同年级和年龄段的学生，制定符合其认知特点和实际需求的安全教育计划。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明确安全教育的内容、形式、时间和责任人，确保计划的全面性和可操作性。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结合学校实际情况和当地安全环境，对计划进行及时调整和完善。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建立健全校园安全管理制度和应急预案，提高学校应对突发事件的能力。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加强对校园内安全隐患的排查和整改，确保校园安全无死角。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加强对学生的安全教育和培训，提高学生的安全意识和自我保护能力。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加强校园安全管理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https://d.book118.com/917104066060006041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2024-09-14T03:53:37.356</cp:lastPrinted>
  <dcterms:created xsi:type="dcterms:W3CDTF">2024-09-13T19:53:37Z</dcterms:created>
  <dcterms:modified xsi:type="dcterms:W3CDTF">2024-09-13T19:53:39Z</dcterms:modified>
</cp:coreProperties>
</file>