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9BF51-4F07-47A6-A741-24C181ABF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C831E-DD08-4B6D-93CF-2437FF24C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723D7-A2C0-4315-9F32-1825402D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5D378-91C4-4349-A6E9-C04B6966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83FE5-AFF9-48CF-B675-32EE7515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A1A86-40B2-4B9B-9928-B2B8B667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D0CFB-C70A-4B0B-906D-D506FD4B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93061-0969-4F11-B230-25DC4539C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3B0F4-3061-4E83-8BF3-09A67304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F7172-C6EB-4B9A-95EC-E780F7F1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589D2-79C7-492C-85DF-09C4E560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5054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安全警示教育课件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应急处置与自救互救能力培养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安全警示教育概述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通过安全警示教育，使员工充分认识到安全的重要性，增强安全意识，自觉遵守安全规章制度。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防范安全事故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通过案例分析、安全演练等方式，使员工掌握基本的安全知识和应急技能，有效防范和减少安全事故的发生。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促进企业安全文化建设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安全警示教育是企业安全文化建设的重要组成部分，通过持续开展安全警示教育活动，推动企业形成良好的安全文化氛围。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59" r="33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适用于各类企事业单位、学校、社区等组织开展安全警示教育活动。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面向全体员工，特别是新员工、临时工、实习生等安全知识相对薄弱的人群。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339" r="1633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介绍安全生产的基本概念、法律法规、安全标志标识等。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通过典型安全事故案例的剖析，分析事故原因、教训和防范措施。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详细讲解各岗位的安全操作规程和注意事项，使员工明确自己的安全职责和操作规范。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介绍应急处理的基本原则和方法，以及常见事故的应急救援措施和现场处置方案。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某化工厂爆炸事故。事故造成多人伤亡，厂房严重损毁，直接经济损失巨大。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某建筑工地高处坠落事故。一名工人在进行高空作业时未系安全带，不慎坠落身亡。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某煤矿透水事故。由于矿井内突然涌水，导致多名矿工被困井下，经过紧急救援才成功脱险。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作业人员安全意识淡薄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作业人员缺乏必要的安全知识和操作技能，对潜在的危险认识不足。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设备设施存在隐患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设备设施老化、损坏严重，未及时维修更新，存在安全隐患。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企业对安全生产的重视程度不够，安全管理制度不完善，执行力度不够。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企业应建立健全安全管理制度，明确各级管理人员和作业人员的安全职责，加强安全检查和隐患排查治理工作。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通过安全培训和教育，提高作业人员的安全意识和操作技能水平，使其能够自觉遵守安全规章制度和操作规程。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提高作业人员安全意识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定期对设备设施进行维护保养和检测检验，确保其处于良好状态，及时消除安全隐患。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加强设备设施维护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教训总结与启示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458" r="23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《中华人民共和国道路交通安全法》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涉及道路交通安全管理的各个方面，包括车辆和驾驶人管理、道路通行条件、交通事故处理等内容。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规定了安全生产的基本原则、管理体制、企业主体责任、政府监管职责、事故应急救援与调查处理等方面的内容。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明确了消防安全责任制、火灾预防、消防组织、灭火救援及法律责任等方面的规定。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各行业根据自身特点制定的安全操作规程，旨在规范从业人员的安全行为，确保生产过程中的安全。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指导企业开展危险源辨识和风险评估工作，帮助企业识别潜在危险并采取相应的控制措施。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安全生产标准化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通过制定和执行安全生产标准，推动企业落实主体责任，提高安全管理水平，防范和减少生产安全事故。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8337" b="8337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行业安全标准解读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https://d.book118.com/917105054011006035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2024-09-09T06:55:44.921</cp:lastPrinted>
  <dcterms:created xsi:type="dcterms:W3CDTF">2024-09-08T22:55:44Z</dcterms:created>
  <dcterms:modified xsi:type="dcterms:W3CDTF">2024-09-08T22:55:47Z</dcterms:modified>
</cp:coreProperties>
</file>