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73456-0C14-4E80-BAAD-F730A6D31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7F5D-10CD-4550-8468-2087C7C4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2822D-B83B-49FC-B9F0-623DBE929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3D107-8FE5-4093-833A-83272F4F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C2651A-3119-42BE-9B79-74585099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CC70E3-C8E9-4E6A-B371-7D11BC95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604A7-1BC9-43A0-A62E-E001C3BB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B3E5A-63ED-4820-97E2-1F00D6F35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86E97-0A68-4CD5-A114-E7C7A4F7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6C555-2DDA-4A54-B3B8-10DA3671B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BDB0B-57E0-4926-8E22-D912C0676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61540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 to E-commerce English Version Second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Overview of E-commerce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Fundamentals of E-commerce Technology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E-commerce model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E-commerce applications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Future Development of E-commerce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Overview of E-commerce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E-commerce refers to the buying and selling of goods and services through electronic means, typically over the internet. It includes business-to-business (B2B), business-to-consumer (B2C), and consumer-to-consumer (C2C) transactions.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E-commerce transactions are typically conducted online, using websites or mobile applications as platforms for product display, order placement, payment processing, and delivery.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definition of e-commerce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early stages of e-commerce began in the 1960s with the establishment of electronic data interchange (EDI) for business transactions.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Mobile commerce (m-commerce) has emerged in recent years with the widespread use of smartphones and tablets, providing convenient e-commerce experiences on the go.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development of the internet in the 1990s provided a more widely accessible platform for e-commerce, leading to the establishment of online marketplaces and e-commerce websites.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Development History of E-commerce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Classification of E-commerce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 e-commerce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Transactions between businesses, typically involving large orders and wholesale quantities of goods.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 e-commerce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Transactions between businesses and individual consumers, commonly seen in online retail shopping.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 e-commerce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Transactions between individuals, often through platforms such as online auctions or peer-to-peer marketplaces.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 e-commerce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Transactions that combine online and offline experiences, such as booking services for restaurants or transportation.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Fundamentals of E-commerce Technology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 protocol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Transmission Control Protocol (TCP) and the Internet Protocol (IP) are the core protocols of the internet, responsible for data transmission and routing.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Domain Name System translates domain names into IP addresses, enabling users to access websites using easy-to-remember names.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 and HTTPS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Hypertext Transfer Protocol (HTTP) is used for retrieving web pages, while HTTPS adds encryption for secure communication.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Internet technology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E-commerce website construction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 software application that enables website administrators to manage content, layout, and other website features without writing code.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Content Management System (CMS)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Designing and building the user interface of a website, including web pages, graphics, and interactive features.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Front-end development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Programming the server-side logic of a website, managing data storage, user authentication, and processing transactions.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Back-end development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E-commerce security technology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Security systems that filter incoming and outgoing network traffic based on predefined security rules.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Encryption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process of converting plaintext into ciphertext using a secret key to protect sensitive information during transmission.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Anti-virus software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Programs that detect and remove malicious software (viruses, worms, Trojans) from computers to prevent data breaches and system damage.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Firewalls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Credit cards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 payment method where the buyer's credit card information is used to authorize and process a payment.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PayPal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An online payment service that allows users to send and receive money securely without sharing financial information.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Cryptocurrency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 digital currency that uses encryption techniques to secure transactions and control the creation of new units.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E-commerce payment technology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E-commerce model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 e-commerce model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 e-commerce is a business model that involves transactions between businesses, such as suppliers and manufacturers.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 enables businesses to buy and sell products and services online, reducing costs and improving efficiency.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B2B e-commerce often involves large volumes of transactions and high-value goods.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Some examples of B2B e-commerce include Alibaba.com andGlobalspec.com.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https://d.book118.com/917106154062006030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2024-09-02T01:34:49.785</cp:lastPrinted>
  <dcterms:created xsi:type="dcterms:W3CDTF">2024-09-01T17:34:49Z</dcterms:created>
  <dcterms:modified xsi:type="dcterms:W3CDTF">2024-09-01T17:34:51Z</dcterms:modified>
</cp:coreProperties>
</file>