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646090-35BC-452E-AF12-4ACE6FA23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1BFC75-B6FC-4949-B478-AEF515A3D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3A2C85-61CD-4B60-8813-425E1A932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E025E5-FBA0-4969-A74A-835AAE4AB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1ABE20-B638-4E36-B1D2-46FFAF56D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5AF9F2-6142-473D-A791-E16B1C79E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27AA78-E277-4CE0-B528-5FB62BA2C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0EE198-3718-4EEB-8559-E34989D67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3F19B5-5F5C-4689-BCED-B1C7DDCC5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40AE6D-6417-4BA7-BDF8-66E0A7346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C8111F-C19D-4F0A-9BFE-4D2C4F309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11204106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从理论到实践高大模板支撑系统专项施工方案的专家论证会方案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高大模板支撑系统理论概述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专项施工方案编制与实践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专家论证会组织与实施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专家论证重点问题探讨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专家论证结论与改进建议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96" b="26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96" b="26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探讨高大模板支撑系统专项施工方案的理论和实践，提高施工安全性和效率。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汇总各方专家意见，对施工方案进行全面评估和优化。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推动高大模板支撑系统专项施工技术的创新和发展。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39" r="1873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484" r="17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465" r="2346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高大模板支撑系统专项施工方案的设计理念和关键技术。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施工过程中的安全措施、质量控制和进度管理。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实际案例分析和经验教训总结。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未来发展趋势和展望。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高大模板支撑系统理论概述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15" r="3241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5" r="325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052" r="340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高大模板支撑系统是一种用于建筑施工的临时结构，用于支撑高大模板，以确保混凝土浇筑过程中的稳定性和安全性。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高大模板支撑系统具有高度大、跨度大、荷载重、施工难度高等特点，需要精心设计和施工，以确保施工质量和安全。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高大模板支撑系统定义与特点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高大模板支撑系统的施工原理主要包括支撑结构设计、支撑体系安装、模板安装、混凝土浇筑及拆模等过程。在施工过程中，需要确保支撑体系的稳定性、刚度和强度，以及模板的平整度和垂直度。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高大模板支撑系统的关键技术包括支撑结构选型与设计、支撑体系安装与调试、模板安装与固定、混凝土浇筑与养护等。在施工过程中，需要严格控制各项技术指标，确保施工质量和安全。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高大模板支撑系统施工原理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高大模板支撑系统广泛应用于建筑工程中，如高层建筑、大跨度建筑、桥梁工程、地铁工程等。在这些工程中，高大模板支撑系统能够有效地解决施工过程中的难题，提高施工效率和质量。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典型案例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某高层建筑为例，采用高大模板支撑系统进行施工，成功地解决了高层建筑施工中模板支撑难度大、施工周期长等问题，提高了施工效率和质量。同时，该系统在桥梁工程、地铁工程等领域也得到了广泛应用，取得了显著的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高大模板支撑系统应用领域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专项施工方案编制与实践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方案编制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根据高大模板支撑系统的特点和施工要求，制定专项施工方案，包括施工方法、技术措施、安全措施等。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前期准备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收集相关资料，明确编制目的、范围和要求，组建编制团队。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专家评审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邀请专家对专项施工方案进行评审，提出修改意见和建议。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审批实施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经过审批后，按照专项施工方案进行施工。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完善方案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根据专家评审意见，对专项施工方案进行修改和完善。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专项施工方案编制流程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根据建筑结构形式和荷载要求，进行高大模板支撑系统的设计，包括支撑结构、连接件、加固措施等。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高大模板支撑系统设计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采用先进的施工方法和工艺，如大模板吊装、高精度定位、快速安装等，提高施工效率和质量。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制定完善的安全措施，如高处作业安全防护、临时支撑稳定措施、应急预案等，确保施工过程的安全。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安全措施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专项施工方案关键技术措施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施工进度评估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对高大模板支撑系统的施工进度进行评估，包括计划进度和实际进度的对比分析。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安全效果评估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对高大模板支撑系统施工过程中的安全效果进行评估，包括事故发生率、安全隐患整改情况等。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综合效益评估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综合考虑施工进度、质量和安全等方面的评估结果，对高大模板支撑系统专项施工方案的综合效益进行评估。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对高大模板支撑系统的施工质量进行评估，包括结构稳定性、尺寸精度、表面质量等方面。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专项施工方案实施效果评估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https://d.book118.com/917112041061006041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2024-09-14T04:19:04.556</cp:lastPrinted>
  <dcterms:created xsi:type="dcterms:W3CDTF">2024-09-13T20:19:04Z</dcterms:created>
  <dcterms:modified xsi:type="dcterms:W3CDTF">2024-09-13T20:19:06Z</dcterms:modified>
</cp:coreProperties>
</file>