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9EF419-BC4C-40CC-B8A9-1150E0A084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F670B0-E8C1-4449-89A2-C0F8966F0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F127BA-0FF6-42A9-9F3F-66D2906C4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E13C36-FE77-4971-9481-BCFA7A081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9708EB-5AC5-47E3-90BA-7C3EA83B5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BF4385-6DDD-4D09-A8B4-1A7E2D254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CBCEF3-3921-483A-9245-C43E30BDE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923FB8-78DF-4BC0-9555-7A1CBFF7B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44D454-550E-45D5-A1D8-4F6186C21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6CCFA0-2594-43C9-B416-38306F42E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AA0BE-5807-4F3E-A457-6856172EC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1212101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 err="1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护理不良事件</a:t>
            </a:r>
            <a:r>
              <a:rPr lang="en-US" altLang="zh-CN" sz="5175" b="1" err="1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PPT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 err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2025" err="1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altLang="zh-CN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护理不良事件概述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护理不良事件的预防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护理不良事件的应对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护理不良事件的案例分析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护理不良事件的启示与建议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护理不良事件概述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护理不良事件是指在护理过程中发生的、与护理目的无关的、可能影响病人安全和健康的不确定性事件。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护理不良事件可分为多种类型，包括但不限于以下几类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1. 病人伤害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如跌倒、坠床、烫伤等；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1871" y="2379350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2. 错误诊断或治疗：如用药错误、操作失误等；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1871" y="4098300"/>
            <a:ext cx="3619398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4. 病人自杀或走失；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75726" y="2379350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3. 院内感染：如伤口感染、呼吸系统感染等；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854" y="4098300"/>
            <a:ext cx="3595046" cy="96864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5. 医疗设备故障或不良事件。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3. 工作负荷过大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4. 环境因素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2. 管理体系不完善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1. 护理人员素质不高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护理不良事件的发生可能与多种因素有关，包括但不限于以下几方面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如责任心不强、技能水平低等；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如质量监控不到位、培训制度不健全等；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如人员配备不足、工作强度高等；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如病房设施不完善、噪音干扰等。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护理不良事件的发生机制较为复杂，一般涉及到多个环节和因素，包括护理人员的诊断、治疗和护理操作，医院的管理体系和质量控制，病人的病情和个体差异等。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发生原因与机制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559" b="16559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对病人的影响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护理不良事件可能对病人的安全和健康产生严重影响，如导致伤害、疼痛、感染等，甚至可能导致死亡。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对医院的影响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护理不良事件可能对医院的社会形象和声誉产生负面影响，同时可能给医院带来经济和管理上的损失，如赔偿、法律纠纷等。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对社会的影响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护理不良事件可能对社会的医疗安全和公共卫生产生影响，如引起社会对医疗行业的质疑和不信任，影响医疗行业的整体形象和发展。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护理不良事件的影响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护理不良事件的预防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制定完善的护理管理制度和流程，明确各级护理人员的工作职责和权限，避免工作中出现疏漏或重复。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明确职责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制定护理操作规范和流程，包括护理技术、用药规范、消毒隔离等方面，确保护理工作科学、规范、安全。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规范操作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建立护理质量标准和评估体系，对护理过程进行全面评估和监控，及时发现和解决潜在问题。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质量标准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制度与流程的建立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定期对护理人员进行专业技能培训，提高护理人员的专业素养和技能水平。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沟通能力培训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法律法规教育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加强护理人员沟通技巧的培训，提高护理人员与患者及其家属的沟通能力。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对护理人员进行法律法规教育，提高护理人员的法律意识和风险意识。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培训与教育的加强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建立护理质量监控体系，对护理工作进行实时监控，及时发现潜在问题和风险。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实时监控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定期对护理质量进行评估和反馈，针对问题提出改进措施，持续优化护理工作。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建立护理不良事件报告制度，鼓励护理人员主动报告不良事件，及时进行总结和改进。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记录与报告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质量监控与反馈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护理不良事件的应对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详细记录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对护理不良事件进行详细记录，包括事件发生的时间、地点、涉及人员、原因、过程、结果等。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及时报告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发生护理不良事件时，当事人或目击者应立即报告给护士长或上级医护人员。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资料保存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确保护理不良事件相关资料的保存完整，以备后续调查和分析。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事件报告与记录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https://d.book118.com/917112121012006040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2024-09-12T06:26:59.199</cp:lastPrinted>
  <dcterms:created xsi:type="dcterms:W3CDTF">2024-09-11T22:26:59Z</dcterms:created>
  <dcterms:modified xsi:type="dcterms:W3CDTF">2024-09-11T22:27:01Z</dcterms:modified>
</cp:coreProperties>
</file>