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7ABE38-9332-4826-A2C4-04CEA13F31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3F81E5-29A0-4AD3-ACE9-547C413A9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15E6C2-6125-4C91-8D60-F3FC13BE5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33CBB5-AB41-4131-9D23-597FB0A68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BF5232-1249-4FB4-AE27-7CDB3B7D0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09E7EC-CEA9-411F-9A3B-94B200A14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D544C3-4447-494D-BA17-D76C173D6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EFDF2B-A417-4672-A260-F7E798151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F1F140-884A-43D7-9272-9DD0122D6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954225-AC12-48F4-AF12-C46307A5A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F23B99-9990-4FB6-80FF-5523C0811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11303502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如何利用社交媒体平台扩大自媒体的影响力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了解社交媒体平台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建立自媒体账号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内容创作与优化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扩大自媒体影响力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自媒体运营与维护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了解社交媒体平台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社交媒体平台是一种基于互联网的社交工具，允许用户创建个人账户、发布内容、与其他用户互动等。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社交媒体平台具有实时性、互动性、多样性、个性化等特点，能够快速传播信息，扩大自媒体的影响力。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Facebook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全球最大的社交媒体平台之一，用户基数庞大，信息传播范围广。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Twitter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以短文本和图片为主要内容形式，信息更新速度快。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Instagram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以图片和视频为主要内容形式，注重视觉效果和用户体验。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TikTok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短视频内容平台，用户基数大且年轻化，适合创意类自媒体内容。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主流社交媒体平台介绍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社交媒体平台的用户主要以年轻人为主，他们追求新鲜、时尚、潮流的内容。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社交媒体平台的用户分布在全球各地，不同地区用户的兴趣和习惯也有所不同。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社交媒体平台的用户来自不同背景和领域，具有多样化的兴趣和需求。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社交媒体平台的用户画像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建立自媒体账号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建立自媒体账号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内容创作与优化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379" r="1337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创新内容形式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运用图文、视频、直播等形式，丰富内容的表现力，提高用户的阅读体验。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确定目标受众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了解目标受众的兴趣、需求和行为特点，创作符合他们需求的内容。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提供实用信息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提供有价值、实用的信息，如生活技巧、行业动态等，以吸引用户的关注。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创作有价值的内容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保持简洁明了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避免内容过于冗长，尽量精简文字，突出重点。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合理排版布局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运用标题、段落、列表等形式，合理安排内容的布局，提高可读性。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适应移动设备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考虑移动设备的阅读体验，确保内容在不同设备上都能清晰呈现。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优化内容格式与排版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https://d.book118.com/917113035026006051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2024-09-24T01:55:27.925</cp:lastPrinted>
  <dcterms:created xsi:type="dcterms:W3CDTF">2024-09-23T17:55:27Z</dcterms:created>
  <dcterms:modified xsi:type="dcterms:W3CDTF">2024-09-23T17:55:29Z</dcterms:modified>
</cp:coreProperties>
</file>