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FE8F0-45E4-4E23-863B-BDFEAF523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D82E6-ABBF-4D76-9F49-56D209817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6AC70-8BB1-43E9-ACC3-91F618AE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70489-D167-4484-8763-376CEA993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894F9-E7EF-4AC6-9E45-38E9CADA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442A9-4507-4A80-B3B8-D02FC86C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52A46-1EFD-48DA-B670-3F57B7A71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C8A55-6C78-43FC-ABD7-A989F6FF7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93D6C-9683-483C-80F6-B078B6C46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5F4D8-D66C-4043-9508-D47632A8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D706C-2B82-4387-8D8C-D8010A05F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14044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预防学生沉迷网络游戏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网络游戏的负面影响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学生沉迷网络游戏的原因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预防学生沉迷网络游戏的措施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提高学生对网络游戏的认知和自律能力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随着互联网的普及，网络游戏逐渐成为学生休闲娱乐的主要方式之一。然而，过度沉迷于网络游戏对学生的身心健康和学习成绩造成了严重影响。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学生沉迷网络游戏的原因多样，包括缺乏自律、家庭教育不当、学校管理不严等。预防学生沉迷网络游戏已成为社会各界关注的焦点。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沉迷网络游戏影响学生的身心健康，如视力下降、睡眠不足、缺乏运动等。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沉迷网络游戏导致学生缺乏学习动力和兴趣，学习成绩下滑，甚至产生厌学情绪。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669" b="1766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沉迷网络游戏容易引发学生心理问题，如焦虑、抑郁、自卑等，影响学生的心理健康。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38" b="50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问题严重性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网络游戏的负面影响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沉迷网络游戏的学生往往对学习失去兴趣，导致学业成绩下降。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缺乏学习动力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时间分配不合理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过度沉迷于网络游戏会占据大量学习时间，影响学生完成作业和复习。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长期接触网络游戏容易分散学生的注意力，使其难以专注于课堂和学习。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影响学业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晚上熬夜玩游戏，导致作息不规律，影响睡眠质量。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75" r="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长时间坐着玩游戏，缺乏运动，容易导致肥胖和身体健康问题。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身体缺乏锻炼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过度沉迷于网络游戏会使学生产生心理依赖，影响其正常的人际交往和情感表达。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心理依赖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73" b="136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207" b="152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人际关系疏远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忽视现实社交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沉迷于网络游戏的学生往往忽视了现实生活中的社交活动，减少了与家人和朋友之间的交流。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过度沉迷于网络游戏可能导致学生在现实生活中出现沟通障碍，影响其人际关系。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价值观扭曲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过度追求虚拟成就和奖励可能导致学生价值观扭曲，忽视现实生活中的责任和义务。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学生沉迷网络游戏的原因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2" b="10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学生沉迷网络游戏的一个重要原因是缺乏自律和时间管理能力，无法合理安排学习和休闲时间，导致过度沉迷于游戏。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学生往往没有形成良好的时间管理习惯，无法控制自己的游戏时间，甚至会牺牲学习和休息时间来玩游戏，最终影响学业和生活。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缺乏自律和时间管理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https://d.book118.com/917114044050006044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2024-09-18T15:36:08.318</cp:lastPrinted>
  <dcterms:created xsi:type="dcterms:W3CDTF">2024-09-18T07:36:08Z</dcterms:created>
  <dcterms:modified xsi:type="dcterms:W3CDTF">2024-09-18T07:36:10Z</dcterms:modified>
</cp:coreProperties>
</file>