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213FC-E6B4-466E-A5FA-1805613C3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5B91C-00C8-4E3B-8622-CB211F27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D2FBC-DA5C-4658-B0C1-51DDC3F08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CC7E0-970B-4C72-988B-4547528D4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F1FD0-5BB3-4237-ADEB-40ECDD086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63277-8D0C-4AE7-9E28-4B5937227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7D51D8-A06F-425A-8A9A-8C40806C0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9F53C-E123-4EA6-849F-09148846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CD956-03ED-4D9E-9A84-52C6E5AA2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BF5AF-F4F5-4FCB-A092-D21ADDDB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43EB4-64B1-4805-ABFE-6C0A8BDD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15116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大数据教育与培训：数据治理与数据安全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汇报人：PPT可修改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数据治理实践与应用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数据安全实践与应用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数据治理与数据安全挑战及应对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随着大数据技术的广泛应用，数据已成为驱动社会进步和经济发展的重要资源。然而，数据的快速增长和复杂性带来了诸多挑战，如数据质量、隐私保护、安全风险等。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数字化时代的数据挑战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这些挑战，大数据教育与培训在提升公众数据素养、培养专业数据人才方面发挥着关键作用。通过系统的教育和培训，人们可以更好地理解和应用大数据技术，进而在数据治理和数据安全领域做出明智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提升数据治理能力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通过培训，使学员掌握数据治理的基本理论和方法，包括数据质量管理、元数据管理、主数据管理、数据安全管理等，从而提升企业或组织的数据治理水平。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通过培训，使学员了解数据安全的基本概念、原理和技术，包括数据加密、数据脱敏、数据防泄露等，提高数据安全防护意识和技能。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鼓励学员结合自身专业背景，将大数据技术与相关领域知识相融合，培养既懂技术又懂业务的跨学科复合型人才。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通过提升公众数据素养和培养专业数据人才，促进大数据技术的合理应用和发展，推动大数据产业健康、可持续发展。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增强数据安全防护能力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培养跨学科复合型人才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推动大数据产业健康发展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数据治理基础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数据治理是一种组织范围内数据管理和使用的方法，它涉及对数据进行标准化、整合、存储、保护和共享的过程，以确保数据的质量、安全性和有效利用。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随着企业数据量的不断增长和数据种类的多样化，有效的数据治理对于企业的成功至关重要。它可以帮助企业提高决策效率、降低风险、优化业务流程，并促进数据驱动的创新。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数据治理定义及重要性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数据治理原则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数据治理应遵循以下原则：明确责任与角色、确保数据质量、保障数据安全、促进数据共享与协作、建立可持续的数据治理机制。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数据治理框架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一个完整的数据治理框架应包括数据战略、数据政策、数据管理、数据质量和数据安全等关键要素。这些要素相互关联，共同支持企业的数据管理和使用需求。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数据治理原则与框架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通过数据治理，企业可以确保数据的准确性和一致性，从而提高决策效率和准确性。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有效的数据治理可以帮助企业识别和管理潜在的数据风险，如数据泄露、合规性问题等，从而保护企业的声誉和财务安全。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通过对数据进行标准化和整合，数据治理可以支持企业优化业务流程，提高工作效率和客户满意度。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优化业务流程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数据治理有助于打破数据孤岛，促进企业内部的数据共享和协作，从而激发新的商业模式和创新机会。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数据治理与企业管理关系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数据安全基础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15" r="61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数据安全是指通过采取必要措施，确保数据处于有效保护和合法利用的状态，以及具备保障持续安全状态的能力。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随着数字化进程的加速，数据已经成为企业和个人最重要的资产之一。保障数据安全对于维护个人隐私、企业商业秘密、国家安全具有重要意义。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攻击者对数据进行非法修改，破坏数据的完整性，可能导致重大决策失误。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由于技术漏洞、人为失误或恶意攻击等原因，导致敏感数据被未经授权的人员获取。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由于硬件故障、自然灾害等原因，导致数据无法恢复，造成重大损失。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攻击者通过非法手段获取数据，用于非法用途，如身份盗窃、金融欺诈等。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数据损坏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数据篡改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数据窃取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数据安全威胁与风险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各国政府纷纷出台数据安全相关法律法规，如欧盟的《通用数据保护条例》（GDPR）、中国的《网络安全法》等，对数据处理者的责任和义务进行明确规定。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企业和组织在处理数据时，必须遵守相关法律法规的要求，确保数据的合法收集、处理和使用。同时，还需要建立完善的数据安全管理制度和技术措施，确保数据的安全性和保密性。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跨境数据传输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随着全球化的加速，跨境数据传输越来越普遍。在跨境数据传输中，需要遵守不同国家和地区的法律法规要求，确保数据的合法传输和使用。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数据安全法律法规及合规性要求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数据治理实践与应用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https://d.book118.com/917115116160006042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2024-09-16T10:25:04.194</cp:lastPrinted>
  <dcterms:created xsi:type="dcterms:W3CDTF">2024-09-16T02:25:04Z</dcterms:created>
  <dcterms:modified xsi:type="dcterms:W3CDTF">2024-09-16T02:25:06Z</dcterms:modified>
</cp:coreProperties>
</file>