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EC8B3B-6324-46C9-AA4F-43C57ACCA4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BC9206-2241-4D13-B05D-9A55333534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C3BA6D-CCA3-426E-AB7F-FF93685561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64D215-6101-4023-BD4C-82BF1EC79B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0873A2-1CDB-424E-BB48-D82827C30E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2E307A-295C-4E18-BAD6-821F8E0A6C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1B9896-9A86-4AE1-9B82-F2264D8A44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20A762-DB96-45DC-AA21-DD846FEDA7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14CC9E-C5DD-4375-B38E-6E5E3B3340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53C27D-F479-49AB-9A89-21FD291DB6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7771D7-4DBC-47A5-9737-1FC6B3CAF3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12000303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《财务通普及》ppt课件</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财务基础知识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财务报表解读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财务预算与预测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财务风险管理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财务决策分析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财务基础知识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介绍财务的定义、目标和功能，以及财务与会计的区别和联系。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财务基本概念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财务要素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财务信息质量要求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208" r="13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详细解释财务中的资产、负债、所有者权益、收入、费用和利润等基本要素。</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介绍财务信息的质量特征，如可靠性、相关性、可理解性、可比性和及时性等。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财务基本概念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t="-50" b="-50"/>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财务报告概述</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资产负债表</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利润表</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现金流量表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财务报告</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解释财务报告的概念、目的和编制要求。</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介绍资产负债表的含义、编制方法和主要内容，以及如何解读资产负债表。</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介绍利润表的含义、编制方法和主要内容，以及如何解读利润表。</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介绍现金流量表的含义、编制方法和主要内容，以及如何解读现金流量表。</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50" b="-50"/>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解释财务比率分析的概念、目的和种类。</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财务比率分析概述</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介绍流动比率、速动比率、资产负债率等反映企业偿债能力的比率。</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偿债能力比率</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介绍存货周转率、应收账款周转率等反映企业营运能力的比率。</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营运能力比率</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介绍销售利润率、资产收益率等反映企业盈利能力的比率。</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盈利能力比率</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财务比率分析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财务报表解读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5608" b="560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资产负债表是反映企业在某一特定日期财务状况的财务报表，它列出了企业资产、负债和所有者权益的各项目。</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资产负债表概述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资产类项目包括流动资产、固定资产、无形资产等，它们反映了企业的经济资源及其分布情况。</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资产类项目</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负债类项目包括短期负债、长期负债等，它们反映了企业所承担的债务及其期限结构。</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负债类项目</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所有者权益类项目包括实收资本、资本公积、盈余公积等，它们反映了企业所有者的权益及其构成。</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所有者权益类项目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利润表是反映企业在一定会计期间经营成果的财务报表，它列出了企业在一定期间内的收入、费用和利润。</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利润表概述</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收入类项目包括主营业务收入、其他业务收入等，它们反映了企业一定期间内的经济利益流入。</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收入类项目</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费用类项目包括主营业务成本、管理费用、销售费用等，它们反映了企业一定期间内的经济利益流出。</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费用类项目</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利润类项目包括营业利润、利润总额和净利润等，它们反映了企业一定期间内的经营成果。</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利润类项目</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现金流量表概述</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现金流量表是反映企业在一定会计期间现金及现金等价物流入和流出的财务报表。</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经营活动现金流量</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经营活动现金流量反映了企业通过销售商品或提供劳务所收到的现金以及为生产和管理活动所支付的现金。</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投资活动现金流量</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投资活动现金流量反映了企业用于购置固定资产、无形资产和其他长期资产的现金流出以及收回投资或处置长期资产的现金流入。</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筹资活动现金流量</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筹资活动现金流量反映了企业通过借款或偿还借款所收到的现金以及分配股利或偿还利息所支付的现金。</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财务预算与预测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https://d.book118.com/917120003036006030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2024-09-01T18:57:50.050</cp:lastPrinted>
  <dcterms:created xsi:type="dcterms:W3CDTF">2024-09-01T10:57:50Z</dcterms:created>
  <dcterms:modified xsi:type="dcterms:W3CDTF">2024-09-01T10:57:52Z</dcterms:modified>
</cp:coreProperties>
</file>