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9F64F33-EE29-48B7-B229-6FBE136CB2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31E1F1-C726-4E31-94D8-B3990A15D8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8A047B8-950E-4D8E-96A8-8ADEB665C7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1B1E288-45D2-4BC0-8170-757CFDCDD9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97F9FA5-EA0D-4BC8-8BF3-CD296EDC80E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9AFD9AE-BCA3-4247-8390-9BB93BCA6E7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9302D9D-5F5D-4474-9C7C-C8DC9A8255C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95BA50-82AB-465D-B590-40EFC037D3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606F25-369B-4B13-A3CB-ABD1648016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B9570A-E86F-4B3C-876E-0C20B23597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8728B7-C5F0-405C-A054-B17D9CD7F0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7122045101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《气动弹性力学》ppt课件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气动弹性力学概述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气动弹性力学的基本原理</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气动弹性力学的应用</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气动弹性力学的研究方法</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气动弹性力学的未来发展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气动弹性力学概述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气动弹性力学是一门研究弹性结构在气流作用下的行为和性能的学科。它涉及到空气动力学、弹性力学、流固耦合等多个领域的知识，是航空、航天、能源、交通等领域的核心基础之一。</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气动弹性力学主要关注弹性结构在气流中的动力学行为，包括结构的振动、变形、稳定性等方面，以及这些行为对结构性能和安全性的影响。</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气动弹性力学的定义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气动弹性力学的研究对象和领域</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研究对象</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气动弹性力学的研究对象包括各种形式的弹性结构，如飞机、导弹、卫星、风力发电机等，以及这些结构在气流中的动力学行为。</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研究领域</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气动弹性力学的研究领域包括气动弹性稳定性、气动弹性振动、气动弹性响应等方面的研究，以及流固耦合、气动伺服稳定性等与气动弹性相关的问题。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安全性</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气动弹性力学是保证飞行器、风力发电机等弹性结构安全运行的关键因素之一。如果结构在气流中的动力学行为失控，可能会导致结构损坏、失效甚至灾难性事故。</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经济性</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通过优化气动弹性性能，可以提高飞行器、风力发电机的运行效率和稳定性，从而降低运行成本和维护成本。</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技术发展</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随着科技的发展，对飞行器、风力发电机等弹性结构的性能要求越来越高，气动弹性力学的研究和应用也更加重要。同时，随着数值计算和仿真技术的发展，气动弹性力学的研究方法也在不断进步和完善。</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气动弹性力学的重要性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气动弹性力学的基本原理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气动力和结构力相互作用是气动弹性力学的基本原理之一。当气流与结构相互作用时，会产生气动力，同时结构也会产生相应的变形或振动。这种相互作用会导致结构响应发生变化，进而影响气动力。</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气动力和结构力的相互作用原理在飞行器、高速列车和风力发电机等领域具有广泛应用。例如，在飞行器设计中，需要考虑气动力对机翼、尾翼等部件的弹性振动的影响，以确保飞行器的稳定性和安全性。</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气动力和结构力相互作用的原理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4868" b="14868"/>
          <a:stretch>
            <a:fillRect/>
          </a:stretch>
        </p:blipFill>
        <p:spPr>
          <a:xfrm>
            <a:off x="939482" y="1415327"/>
            <a:ext cx="4843295" cy="4843296"/>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稳定性问题是气动弹性力学中的重要问题之一。当气流与结构相互作用时，如果气动力对结构的影响过大，可能会导致结构失稳，产生颤振或发散振动。</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稳定性问题在高速列车和风力发电机等领域也具有重要意义。例如，在高速列车的设计中，需要考虑气流对车体稳定性的影响，以避免车体失稳或产生过大的振动。</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气动弹性力学中的稳定性问题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75049" y="2026920"/>
            <a:ext cx="3466777"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动态响应问题是气动弹性力学中的另一个重要问题。当气流与结构相互作用时，结构会产生相应的振动或变形。这种动态响应会影响气动力，进而影响结构的稳定性。</a:t>
            </a:r>
          </a:p>
        </p:txBody>
      </p:sp>
      <p:sp>
        <p:nvSpPr>
          <p:cNvPr id="5" name="TextBox 5"/>
          <p:cNvSpPr txBox="1"/>
          <p:nvPr/>
        </p:nvSpPr>
        <p:spPr>
          <a:xfrm>
            <a:off x="8072018" y="2026920"/>
            <a:ext cx="3466777"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350">
                <a:solidFill>
                  <a:schemeClr val="dk1">
                    <a:alpha val="100000"/>
                  </a:schemeClr>
                </a:solidFill>
                <a:latin typeface="Microsoft Yahei"/>
                <a:ea typeface="Microsoft Yahei"/>
                <a:cs typeface="Microsoft Yahei"/>
              </a:rPr>
              <a:t>动态响应问题在飞行器、高速列车和风力发电机等领域也具有广泛应用。例如，在风力发电机设计中，需要考虑气流对机翼的动态响应，以避免机翼振动过大或失稳，确保风能的高效利用和发电机的稳定运行。</a:t>
            </a:r>
          </a:p>
        </p:txBody>
      </p:sp>
      <p:sp>
        <p:nvSpPr>
          <p:cNvPr id="6" name="Freeform 6"/>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气动弹性力学中的动态响应问题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气动弹性力学的应用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https://d.book118.com/917122045101006041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2024-09-14T06:41:56.306</cp:lastPrinted>
  <dcterms:created xsi:type="dcterms:W3CDTF">2024-09-13T22:41:56Z</dcterms:created>
  <dcterms:modified xsi:type="dcterms:W3CDTF">2024-09-13T22:41:58Z</dcterms:modified>
</cp:coreProperties>
</file>