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43E0B-6288-4740-9899-A48A477C3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2A1DB-219B-4C5E-9944-15FC69FBA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3B551-705E-456B-9DA6-61D030950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0DCCF-483E-47F0-A477-BFB5F23F3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8EA294-B833-44AE-A480-351E44F98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A4982C-F7D2-44E5-92F2-CAE17D9F1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2E0C52-490A-4214-99D1-872703FA0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7FCB5-FC21-43EE-B2D3-705118CD9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7DA6C-50E6-4181-9284-A14FC2A0D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4DD20-11A5-47B9-B010-ACB645908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746CF-34AB-487F-A3A3-3A39C154E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2212310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2023年口腔科规培生年度总结报告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培训和学习成果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工作中的问题和改进措施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下一年度工作计划和展望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日常诊疗工作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日常接待患者，询问病情，书写病历。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诊断口腔疾病，制定治疗方案，进行治疗。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定期回访患者，了解治疗效果，调整治疗方案。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参与口腔疾病的预防宣传工作。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59" r="17759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掌握口腔科常见疾病的诊断和治疗技术。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学习并掌握口腔科各类手术的操作流程和技巧。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参与临床操作技能培训，提高操作水平。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参与学术交流活动，了解最新的临床操作技能和技术。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临床操作技能提升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参与口腔科各类手术的术前准备和术后处理工作。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参与手术过程，协助主刀医生完成手术。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学习并掌握各类手术的操作流程和技巧。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参与手术后的患者回访和康复指导工作。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参与口腔科各类手术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参与疑难病例的讨论和分析，提出自己的见解和建议。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参与制定疑难病例的治疗方案，协助医生进行治疗。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学习并掌握疑难病例的处理方法和技巧。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总结和归纳疑难病例讨论的经验和教训，提高自己的诊疗水平。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9417" b="9417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122" b="212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参与疑难病例讨论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培训和学习成果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了解口腔医学最新研究成果和临床实践经验，与同行交流心得体会。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参加全国口腔医学学术会议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系统学习口腔科诊疗技术、临床思维和医患沟通技巧等方面的知识。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参加口腔科规培生培训课程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学习口腔影像学的基本原理和诊断方法，提高口腔影像学诊断能力。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参加口腔影像诊断培训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了解口腔颌面外科手术的基本操作和技巧，提高手术技能。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参加口腔颌面外科手术培训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参加各类专业培训课程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学习数字化口腔诊疗技术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掌握数字化口腔设备的操作和维护，提高数字化诊疗水平。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学习口腔种植技术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了解口腔种植的基本原理和手术操作，提高种植牙修复能力。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学习口腔正畸技术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掌握口腔正畸的基本原理和矫治技术，提高正畸治疗水平。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学习口腔癌早期诊断技术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了解口腔癌的早期症状和诊断方法，提高早期诊断能力。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学习口腔科最新诊疗技术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参与学术交流活动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参与学术讲座和研讨会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与专家学者交流，了解口腔医学前沿动态和发展趋势。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参与病例讨论会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分享和讨论典型病例，提高临床思维和诊疗能力。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参与国际学术交流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与国外同行交流，了解国外口腔医学发展状况和诊疗经验。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https://d.book118.com/917122123101006051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2024-09-24T14:07:30.323</cp:lastPrinted>
  <dcterms:created xsi:type="dcterms:W3CDTF">2024-09-24T06:07:30Z</dcterms:created>
  <dcterms:modified xsi:type="dcterms:W3CDTF">2024-09-24T06:07:32Z</dcterms:modified>
</cp:coreProperties>
</file>