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476F83-1F9C-465E-80D3-04348FC815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435AB3-C344-45A4-A81A-5C0ACD8267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E6C61A-CF12-4E83-B5CD-658E7C8C07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F912CB-A9D4-4CD8-A205-159A19DAD6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B39FF1-B76A-4634-BFDE-4774356635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12570F-10EB-4A7E-92E2-125CF52D5E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362BE9-EC1B-4CF4-9274-D9A78B4AC3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D52C73-7A82-4E94-BB54-633F9B0087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F5455A-4876-457E-BA9C-C990A3E62B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343444-3E0D-4194-9EC4-B0CE672A4E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6CF17F-00C0-4599-8986-EF89F7DE89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12215011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华为智慧园区视频监控安防产品解决方案</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汇报人：AA</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2024-01-19</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智慧园区概述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华为视频监控安防产品体系</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华为智慧园区视频监控安防产品优势</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典型应用场景分析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成功案例分享及效果评估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合作伙伴生态体系建设与展望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智慧园区概述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088" b="18088"/>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929" b="1792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发展趋势</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随着技术的不断进步和应用需求的提高，智慧园区正朝着更加智能化、绿色化、人性化的方向发展。</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智慧园区定义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利用物联网、云计算、大数据等先进技术，实现园区内各项设施智能化、信息化管理的现代化园区。</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69" b="1796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安全防范</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通过视频监控、入侵报警等系统，确保园区内人员及财产安全。</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高效管理</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实现设备远程监控、能源智能管理等功能，提高园区运营效率。</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便捷服务</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提供智能化办公、生活配套服务，提升员工工作生活体验。</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智慧园区核心需求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实时监控</a:t>
            </a:r>
            <a:endParaRPr lang="en-US" sz="1100"/>
          </a:p>
        </p:txBody>
      </p:sp>
      <p:sp>
        <p:nvSpPr>
          <p:cNvPr id="10" name="AutoShape 10"/>
          <p:cNvSpPr/>
          <p:nvPr/>
        </p:nvSpPr>
        <p:spPr>
          <a:xfrm>
            <a:off x="951871" y="2556134"/>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对园区内重要区域进行24小时不间断监控，确保安全无死角。</a:t>
            </a:r>
            <a:endParaRPr lang="en-US" sz="1100"/>
          </a:p>
        </p:txBody>
      </p:sp>
      <p:sp>
        <p:nvSpPr>
          <p:cNvPr id="11" name="AutoShape 11"/>
          <p:cNvSpPr/>
          <p:nvPr/>
        </p:nvSpPr>
        <p:spPr>
          <a:xfrm>
            <a:off x="951871" y="3917737"/>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数据分析</a:t>
            </a:r>
            <a:endParaRPr lang="en-US" sz="1100"/>
          </a:p>
        </p:txBody>
      </p:sp>
      <p:sp>
        <p:nvSpPr>
          <p:cNvPr id="12" name="AutoShape 12"/>
          <p:cNvSpPr/>
          <p:nvPr/>
        </p:nvSpPr>
        <p:spPr>
          <a:xfrm>
            <a:off x="951871" y="4293372"/>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对监控数据进行挖掘和分析，为园区管理提供决策支持。</a:t>
            </a:r>
            <a:endParaRPr lang="en-US" sz="1100"/>
          </a:p>
        </p:txBody>
      </p:sp>
      <p:sp>
        <p:nvSpPr>
          <p:cNvPr id="13" name="AutoShape 13"/>
          <p:cNvSpPr/>
          <p:nvPr/>
        </p:nvSpPr>
        <p:spPr>
          <a:xfrm>
            <a:off x="7675726" y="2201468"/>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事件回溯</a:t>
            </a:r>
            <a:endParaRPr lang="en-US" sz="1100"/>
          </a:p>
        </p:txBody>
      </p:sp>
      <p:sp>
        <p:nvSpPr>
          <p:cNvPr id="14" name="AutoShape 14"/>
          <p:cNvSpPr/>
          <p:nvPr/>
        </p:nvSpPr>
        <p:spPr>
          <a:xfrm>
            <a:off x="7675726" y="2556134"/>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通过录像回放功能，协助警方快速破案，维护社会治安。</a:t>
            </a:r>
            <a:endParaRPr lang="en-US" sz="1100"/>
          </a:p>
        </p:txBody>
      </p:sp>
      <p:sp>
        <p:nvSpPr>
          <p:cNvPr id="15" name="AutoShape 15"/>
          <p:cNvSpPr/>
          <p:nvPr/>
        </p:nvSpPr>
        <p:spPr>
          <a:xfrm>
            <a:off x="7620854" y="3917737"/>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远程管理</a:t>
            </a:r>
            <a:endParaRPr lang="en-US" sz="1100"/>
          </a:p>
        </p:txBody>
      </p:sp>
      <p:sp>
        <p:nvSpPr>
          <p:cNvPr id="16" name="AutoShape 16"/>
          <p:cNvSpPr/>
          <p:nvPr/>
        </p:nvSpPr>
        <p:spPr>
          <a:xfrm>
            <a:off x="7620854" y="4293372"/>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实现远程监控和管理，降低人力成本，提高管理效率。</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视频监控在智慧园区中应用价值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华为视频监控安防产品体系</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l="4005" r="4005"/>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摄像机</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高清、智能、多样化的摄像机，支持多种视频压缩标准和分辨率，满足不同场景的需求。</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视频编码器</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将模拟视频信号转换为数字信号，支持多路视频输入和多种编码格式。</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报警探测器</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烟雾、红外、门磁等报警探测器，实现园区安全全方位监控。</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前端设备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有线传输</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支持多种有线传输协议和接口，如以太网、光纤等，确保视频数据稳定可靠传输。</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无线传输</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利用无线通信技术，如Wi-Fi、4G/5G等，实现视频数据的无线传输和远程监控。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网络管理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提供网络配置、故障诊断、性能优化等网络管理服务，确保传输网络的稳定性和安全性。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传输网络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存储设备</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大容量、高性能的存储设备，支持视频数据的长期保存和快速检索。</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计算资源</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强大的计算资源，包括CPU、GPU等，支持视频数据的实时分析和处理。</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云平台</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提供云计算服务，实现视频数据的集中管理、分析和共享，提高数据处理效率和安全性。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存储与计算平台</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智能分析软件</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利用人工智能、大数据等技术，对视频数据进行深度分析和挖掘，提供智能预警和决策支持。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集成服务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提供定制化的集成服务，将视频监控安防产品与园区其他管理系统进行集成，实现统一管理和联动控制。</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视频监控软件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提供实时监控、录像回放、报警联动等功能，满足园区安全监控需求。</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应用软件及集成服务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华为智慧园区视频监控安防产品优势</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华为智慧园区视频监控安防产品采用先进的图像传感器和高清编码技术，支持4K/8K超高清视频输出，确保监控画面清晰、细腻，为园区安全提供有力保障。</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基于深度学习算法，实现对监控画面的实时分析，包括人脸识别、行为识别、车辆识别等，提高预警准确性和响应速度。</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高清画质</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智能分析</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高清画质与智能分析技术领先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1025" b="1025"/>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多样化设备</a:t>
            </a:r>
            <a:endParaRPr lang="en-US" sz="1100"/>
          </a:p>
        </p:txBody>
      </p:sp>
      <p:sp>
        <p:nvSpPr>
          <p:cNvPr id="9" name="AutoShape 9"/>
          <p:cNvSpPr/>
          <p:nvPr/>
        </p:nvSpPr>
        <p:spPr>
          <a:xfrm>
            <a:off x="6612352" y="2883800"/>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提供枪机、球机、半球机等多种类型的前端设备，满足不同场景下的监控需求。</a:t>
            </a:r>
            <a:endParaRPr lang="en-US" sz="1100"/>
          </a:p>
        </p:txBody>
      </p:sp>
      <p:sp>
        <p:nvSpPr>
          <p:cNvPr id="10" name="AutoShape 10"/>
          <p:cNvSpPr/>
          <p:nvPr/>
        </p:nvSpPr>
        <p:spPr>
          <a:xfrm>
            <a:off x="6612352" y="448987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个性化定制</a:t>
            </a:r>
            <a:endParaRPr lang="en-US" sz="1100"/>
          </a:p>
        </p:txBody>
      </p:sp>
      <p:sp>
        <p:nvSpPr>
          <p:cNvPr id="11" name="AutoShape 11"/>
          <p:cNvSpPr/>
          <p:nvPr/>
        </p:nvSpPr>
        <p:spPr>
          <a:xfrm>
            <a:off x="6612352" y="4841681"/>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支持前端设备的个性化定制，包括外观、功能等，满足客户的特殊需求。</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多样化前端设备满足个性化需求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https://d.book118.com/917122150110006035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2024-09-10T01:39:59.683</cp:lastPrinted>
  <dcterms:created xsi:type="dcterms:W3CDTF">2024-09-09T17:39:59Z</dcterms:created>
  <dcterms:modified xsi:type="dcterms:W3CDTF">2024-09-09T17:40:01Z</dcterms:modified>
</cp:coreProperties>
</file>