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9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FCBBF-018F-4FDE-9CD2-5ADFB257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286B0-BE9C-4EF0-8AF6-0693F9C7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AF0F-2CD1-4FE1-BB34-E6596219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FCCC1-D666-4E1B-936A-7F643CE4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65B67-25F3-49DA-AE54-01AC09E6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884FF-FB36-49CC-9806-3E7A6B911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E9A27-AAD3-4695-94F0-C0EE1DE2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C1491-9BFA-4E28-B933-B6CBBB9C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A9CDE-7AE9-4A7A-8DF5-837633D2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029A3-0F4C-4C24-A4BB-F22CB86E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7AECB-4D82-49D4-8358-5FBE04BE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17" r:id="rId2"/>
    <p:sldLayoutId id="2147493518" r:id="rId3"/>
    <p:sldLayoutId id="2147493519" r:id="rId4"/>
    <p:sldLayoutId id="2147493520" r:id="rId5"/>
    <p:sldLayoutId id="2147493521" r:id="rId6"/>
    <p:sldLayoutId id="2147493522" r:id="rId7"/>
    <p:sldLayoutId id="2147493523" r:id="rId8"/>
    <p:sldLayoutId id="2147493524" r:id="rId9"/>
    <p:sldLayoutId id="2147493525" r:id="rId10"/>
    <p:sldLayoutId id="21474935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3133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营养素培训PPT课件大纲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课件简介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营养素概述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常见营养素介绍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营养素与健康的关系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膳食营养与合理搭配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营养素培训的重要性：提高员工健康意识，提升工作效率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培训对象：公司全体员工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培训目的：普及营养知识，提高员工健康水平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培训内容：包括营养素的种类、功能、摄入量等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提高员工对营养素的认识和理解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掌握营养素的分类、功能和作用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学会如何合理搭配膳食，提高营养摄入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提高员工健康意识，促进员工健康生活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116" name="矩形: 圆角 4"/>
          <p:cNvSpPr/>
          <p:nvPr>
            <p:custDataLst>
              <p:tags r:id="rId2"/>
            </p:custDataLst>
          </p:nvPr>
        </p:nvSpPr>
        <p:spPr>
          <a:xfrm>
            <a:off x="608400" y="3368974"/>
            <a:ext cx="1721929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"/>
            </p:custDataLst>
          </p:nvPr>
        </p:nvSpPr>
        <p:spPr>
          <a:xfrm>
            <a:off x="704983" y="3576755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营养师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0" name="矩形: 圆角 4"/>
          <p:cNvSpPr/>
          <p:nvPr>
            <p:custDataLst>
              <p:tags r:id="rId4"/>
            </p:custDataLst>
          </p:nvPr>
        </p:nvSpPr>
        <p:spPr>
          <a:xfrm>
            <a:off x="9856892" y="3369609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5"/>
            </p:custDataLst>
          </p:nvPr>
        </p:nvSpPr>
        <p:spPr>
          <a:xfrm>
            <a:off x="9954110" y="3577390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关注健康饮食的人群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4" name="矩形: 圆角 4"/>
          <p:cNvSpPr/>
          <p:nvPr>
            <p:custDataLst>
              <p:tags r:id="rId6"/>
            </p:custDataLst>
          </p:nvPr>
        </p:nvSpPr>
        <p:spPr>
          <a:xfrm>
            <a:off x="8007193" y="337024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7"/>
            </p:custDataLst>
          </p:nvPr>
        </p:nvSpPr>
        <p:spPr>
          <a:xfrm>
            <a:off x="8085985" y="3578026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健康食品行业从业人员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8" name="矩形: 圆角 4"/>
          <p:cNvSpPr/>
          <p:nvPr>
            <p:custDataLst>
              <p:tags r:id="rId8"/>
            </p:custDataLst>
          </p:nvPr>
        </p:nvSpPr>
        <p:spPr>
          <a:xfrm>
            <a:off x="6157495" y="3370880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9"/>
            </p:custDataLst>
          </p:nvPr>
        </p:nvSpPr>
        <p:spPr>
          <a:xfrm>
            <a:off x="6236922" y="3578661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营养学爱好者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32" name="矩形: 圆角 4"/>
          <p:cNvSpPr/>
          <p:nvPr>
            <p:custDataLst>
              <p:tags r:id="rId10"/>
            </p:custDataLst>
          </p:nvPr>
        </p:nvSpPr>
        <p:spPr>
          <a:xfrm>
            <a:off x="4307797" y="337151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11"/>
            </p:custDataLst>
          </p:nvPr>
        </p:nvSpPr>
        <p:spPr>
          <a:xfrm>
            <a:off x="4387224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健身教练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36" name="矩形: 圆角 4"/>
          <p:cNvSpPr/>
          <p:nvPr>
            <p:custDataLst>
              <p:tags r:id="rId12"/>
            </p:custDataLst>
          </p:nvPr>
        </p:nvSpPr>
        <p:spPr>
          <a:xfrm>
            <a:off x="2458098" y="3372151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13"/>
            </p:custDataLst>
          </p:nvPr>
        </p:nvSpPr>
        <p:spPr>
          <a:xfrm>
            <a:off x="2537525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健康顾问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生动有趣：结合实例和图片进行讲解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实用性强：提供营养素摄入建议和食谱推荐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内容全面：涵盖多种营养素及其功能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结构清晰：按照营养素分类进行讲解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营养素概述</a:t>
            </a:r>
            <a:endParaRPr lang="zh-CN" altLang="en-US"/>
          </a:p>
        </p:txBody>
      </p:sp>
      <p:sp>
        <p:nvSpPr>
          <p:cNvPr id="104924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营养素定义</a:t>
            </a:r>
            <a:endParaRPr lang="zh-CN" altLang="en-US"/>
          </a:p>
        </p:txBody>
      </p:sp>
      <p:sp>
        <p:nvSpPr>
          <p:cNvPr id="104929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营养素是维持人体生命活动所必需的物质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营养素的缺乏或过量都会对人体健康产生影响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营养素的功能：提供能量、构成身体组织、调节生理功能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包括蛋白质、脂肪、碳水化合物、维生素、矿物质和水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营养素分类</a:t>
            </a:r>
            <a:endParaRPr lang="zh-CN" altLang="en-US"/>
          </a:p>
        </p:txBody>
      </p:sp>
      <p:sp>
        <p:nvSpPr>
          <p:cNvPr id="10493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宏量营养素：包括碳水化合物、蛋白质和脂肪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微量营养素：包括维生素和矿物质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水：人体必需的营养素之一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膳食纤维：有助于维持肠道健康和降低心血管疾病风险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营养素作用</a:t>
            </a:r>
            <a:endParaRPr lang="zh-CN" altLang="en-US"/>
          </a:p>
        </p:txBody>
      </p:sp>
      <p:sp>
        <p:nvSpPr>
          <p:cNvPr id="10494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提供能量：维持生命活动所需的能量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构成身体：参与身体组织的构成和修复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调节生理功能：参与体内各种生理过程的调节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预防疾病：预防各种营养素缺乏症和慢性病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营养素摄入量标准</a:t>
            </a:r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营养素摄入量标准：根据不同人群、年龄、性别、健康状况等因素制定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营养素摄入量标准来源：世界卫生组织、中国营养学会等权威机构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营养素摄入量标准调整：根据科学研究和实践经验进行动态调整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营养素摄入量标准应用：指导个人和群体合理膳食，预防营养不良和营养过剩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常见营养素介绍</a:t>
            </a:r>
            <a:endParaRPr lang="zh-CN" altLang="en-US"/>
          </a:p>
        </p:txBody>
      </p:sp>
      <p:sp>
        <p:nvSpPr>
          <p:cNvPr id="104953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碳水化合物</a:t>
            </a:r>
            <a:endParaRPr lang="zh-CN" altLang="en-US"/>
          </a:p>
        </p:txBody>
      </p:sp>
      <p:sp>
        <p:nvSpPr>
          <p:cNvPr id="10495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碳水化合物是糖类化合物的总称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主要存在于谷物、水果、蔬菜等食物中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功能：提供能量，维持生命活动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过量摄入可能导致肥胖、糖尿病等健康问题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脂肪</a:t>
            </a:r>
            <a:endParaRPr lang="zh-CN" altLang="en-US"/>
          </a:p>
        </p:txBody>
      </p:sp>
      <p:sp>
        <p:nvSpPr>
          <p:cNvPr id="10496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脂肪是生物体的重要组成部分，是细胞膜的主要成分之一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脂肪是人体必需的营养素之一，具有提供能量、保护内脏、维持体温等作用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脂肪分为饱和脂肪和不饱和脂肪，其中不饱和脂肪对人体健康更有益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过量摄入脂肪可能导致肥胖、心血管疾病等健康问题，因此需要合理控制脂肪摄入量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蛋白质</a:t>
            </a:r>
            <a:endParaRPr lang="zh-CN" altLang="en-US"/>
          </a:p>
        </p:txBody>
      </p:sp>
      <p:sp>
        <p:nvSpPr>
          <p:cNvPr id="10497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蛋白质是生命的基础，是构成人体细胞的主要成分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蛋白质的种类：动物蛋白、植物蛋白、混合蛋白等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蛋白质的摄入：通过食物摄入，如肉类、豆类、奶类等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蛋白质的功能：参与人体新陈代谢，维持生命活动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维生素</a:t>
            </a:r>
            <a:endParaRPr lang="zh-CN" altLang="en-US"/>
          </a:p>
        </p:txBody>
      </p:sp>
      <p:sp>
        <p:nvSpPr>
          <p:cNvPr id="10497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维生素C：抗氧化、增强免疫力、促进胶原蛋白合成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维生素A：维持视力、皮肤健康、免疫系统功能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维生素B：参与能量代谢、神经功能、皮肤健康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维生素D：促进钙吸收、维持骨骼健康、调节免疫系统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https://d.book118.com/917123133001006044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营养素培训PPT课件大纲</vt:lpstr>
      <vt:lpstr>目录</vt:lpstr>
      <vt:lpstr>添加章节标题</vt:lpstr>
      <vt:lpstr>课件简介</vt:lpstr>
      <vt:lpstr>课件背景</vt:lpstr>
      <vt:lpstr>课件目的</vt:lpstr>
      <vt:lpstr>适用人群</vt:lpstr>
      <vt:lpstr>课件特点</vt:lpstr>
      <vt:lpstr>营养素概述</vt:lpstr>
      <vt:lpstr>营养素定义</vt:lpstr>
      <vt:lpstr>营养素分类</vt:lpstr>
      <vt:lpstr>营养素作用</vt:lpstr>
      <vt:lpstr>营养素摄入量标准</vt:lpstr>
      <vt:lpstr>常见营养素介绍</vt:lpstr>
      <vt:lpstr>碳水化合物</vt:lpstr>
      <vt:lpstr>脂肪</vt:lpstr>
      <vt:lpstr>蛋白质</vt:lpstr>
      <vt:lpstr>维生素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2024-09-18T01:56:30.301</cp:lastPrinted>
  <dcterms:created xsi:type="dcterms:W3CDTF">2024-09-17T17:56:30Z</dcterms:created>
  <dcterms:modified xsi:type="dcterms:W3CDTF">2024-09-17T17:56:32Z</dcterms:modified>
</cp:coreProperties>
</file>