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F2A0C-BFCE-47C0-8D87-DA0438EFD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A6D93-2D8E-496E-8CC4-C443621C3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B6BBF-1F52-4BF7-8570-556349872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0A3F8-2684-48A8-B6D8-B5B8E1A68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18BB4-D09B-4C14-B2E4-8D5961598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3A473-536D-4E17-82E7-E7C203760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AC7BD-8275-4BA0-A5AA-5A2B09D3E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12D7D-693A-459B-BC49-F5589D1FA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FACED-15E8-415B-AB84-1ACCE779D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BDA42-D802-40B8-AD0B-3BFFFBA50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9FE79-5FBE-4002-BFC9-9BB026124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23140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急救知识技能竞赛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竞赛介绍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急救知识问答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竞赛结果与奖励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竞赛介绍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随着社会的发展和人们生活水平的提高，人们对急救知识的需求日益增长，掌握急救技能已经成为现代人必备的素质之一。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通过竞赛的形式，传播急救知识，提高公众的急救意识和技能水平，为保障人们的生命安全做出贡献。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提高急救意识和技能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社会对急救知识的需求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向广大公众普及急救知识，提高公众对急救的认识和理解，增强自我保护和救助他人的能力。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普及急救知识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培养急救人才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倡导社会正能量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发掘和培养具有急救技能的优秀人才，为社会输送更多的急救人才，为紧急救援工作提供有力支持。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通过竞赛倡导社会正能量，弘扬救死扶伤的人道主义精神，营造关爱生命、互帮互助的社会氛围。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采用线上或线下形式进行，包括理论知识和实践操作两部分，分别占总成绩的40%和60%。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参赛资格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面向全社会开放，不限年龄、性别、职业等条件，只要具备基本的文化知识和学习能力均可报名参加。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按照规定的评分标准进行评分，实践操作部分重点考察急救技能的规范性和熟练度，理论知识部分重点考察对急救知识的掌握和理解程度。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竞赛规则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急救知识问答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心肺复苏是一种紧急抢救措施，通过胸外按压和人工呼吸来恢复患者的生命体征。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心肺复苏是针对心脏骤停患者的紧急抢救措施，通过胸外按压来挤压心脏，促进血液循环，同时通过人工呼吸给患者提供氧气，帮助恢复心跳和呼吸。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心肺复苏（CPR）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止血技巧是处理各种出血情况的紧急处理方法，包括指压止血、加压包扎和止血带等。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止血是应对意外伤害的重要步骤，指压止血是通过直接压迫出血部位来止血，加压包扎是用干净的纱布或绷带加压包扎伤口，止血带则是通过扎紧出血部位的上方血管来止血。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烧伤与烫伤处理包括立即用冷水冲洗伤口、去除衣物、涂抹药膏等步骤。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烧伤和烫伤后应立即用冷水冲洗伤口，以降低皮肤温度和减轻疼痛，如果衣物紧贴伤口，应小心去除，避免撕扯，可以涂抹药膏缓解疼痛和预防感染。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烧伤与烫伤处理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动物咬伤处理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动物咬伤处理包括清洗伤口、压迫止血、就医等步骤，同时要预防狂犬病。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被动物咬伤后应立即用流动的清水反复冲洗伤口，并挤出污血，压迫伤口止血，尽快就医接种狂犬疫苗和破伤风抗毒素，预防狂犬病和破伤风感染。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食物中毒处理包括催吐、导泻、就医等步骤，同时要了解食物中毒的常见原因。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食物中毒后应立即催吐，以排出胃内有毒食物，如果呕吐不止，可以用手指刺激喉咙帮助催吐，同时尽快就医，了解食物中毒的原因和预防措施。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食物中毒处理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https://d.book118.com/917123140043006030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2024-09-01T20:33:12.488</cp:lastPrinted>
  <dcterms:created xsi:type="dcterms:W3CDTF">2024-09-01T12:33:12Z</dcterms:created>
  <dcterms:modified xsi:type="dcterms:W3CDTF">2024-09-01T12:33:14Z</dcterms:modified>
</cp:coreProperties>
</file>