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BBA2474-1F51-489F-B380-4E2D23FEC5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7DCBC7-247C-46DE-B961-86AE2185AA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BD8851-0EBD-43B4-8FC6-866DD473F5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B2AE02-34B2-45A7-AB76-EB006E06E3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E6FD9E-725C-4667-AC1B-EDC5613698B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2B4126-96E3-4408-9236-4CC1C76FD67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965E22-3656-4D18-BCAF-898B84C4A3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0D62ED-DA93-4317-87D3-A59EFC903B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81BE9C-E500-4A40-8767-02AE7F49B2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AB0A11-6A8A-41E4-A33D-09B7772B97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B36173-2CE8-46F9-B476-57B2A870F8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7124013003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宝洁品牌销售团队管理</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2024-01-01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品牌销售团队概述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宝洁品牌销售团队的核心能力</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宝洁品牌销售团队的构建与管理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宝洁品牌销售团队的挑战与解决方案</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宝洁品牌销售团队的成功案例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品牌销售团队概述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52" r="3035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品牌销售团队是指专门负责推广和销售某一品牌的员工团队，他们通常隶属于公司的销售部门。</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具备专业的产品知识和销售技巧，能够针对客户需求提供专业的解决方案，并努力达成销售目标。</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品牌销售团队的定义与特点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实现销售目标</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品牌销售团队是公司实现销售目标的关键力量，他们负责将产品推广给潜在客户并促成交易。</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建立客户关系</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品牌销售团队与客户建立长期合作关系，了解客户需求并提供满足需求的解决方案，有助于提高客户满意度和忠诚度。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提升品牌知名度和市场份额</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通过与客户的直接接触和沟通，品牌销售团队能够提升客户对品牌的认知度和好感度，从而增加市场份额。</a:t>
            </a:r>
          </a:p>
        </p:txBody>
      </p:sp>
      <p:pic>
        <p:nvPicPr>
          <p:cNvPr id="10" name="Picture 10"/>
          <p:cNvPicPr>
            <a:picLocks noChangeAspect="1"/>
          </p:cNvPicPr>
          <p:nvPr/>
        </p:nvPicPr>
        <p:blipFill>
          <a:blip r:embed="rId2"/>
          <a:srcRect l="14542" r="1454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品牌销售团队的重要性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50" r="1875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早期的品牌销售团队通常以个体户或小型商贩的形式存在，他们通过自己的渠道和关系推广和销售产品。</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早期发展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随着市场竞争的加剧和消费者需求的多样化，品牌销售团队逐渐专业化，开始注重产品知识和销售技巧的提升。</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专业化发展</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随着数字化和社交媒体的发展，品牌销售团队开始运用数字化工具和社交媒体平台进行精准营销和客户关系管理，以更好地满足客户需求和提高销售业绩。</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数字化与社交媒体营销</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品牌销售团队的历史与发展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宝洁品牌销售团队的核心能力</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406" r="22406"/>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深入了解市场趋势、竞争态势和客户需求，为销售策略制定提供有力支持。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市场洞察能力是指对市场趋势、竞争态势和客户需求进行深入了解和分析的能力。宝洁品牌销售团队需要密切关注市场动态，了解行业趋势和竞争对手情况，同时深入挖掘客户需求，以便更好地制定销售策略和推广方案。</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市场洞察能力</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能够有效地将产品优势传递给目标客户，提高产品知名度和市场份额。</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产品推广能力是指将产品优势、特点和价值有效地传递给目标客户的能力。宝洁品牌销售团队需要充分了解产品特点和优势，掌握有效的推广技巧和传播渠道，能够向目标客户进行有针对性的推广，提高产品知名度和市场份额。</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产品推广能力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建立和维护良好的客户关系，提升客户满意度和忠诚度。</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客户关系管理能力是指建立和维护与客户的良好关系，提升客户满意度和忠诚度的能力。宝洁品牌销售团队需要积极与客户建立互信关系，了解客户需求并提供优质的服务和支持，同时及时处理客户问题和反馈，确保客户满意度和忠诚度的提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客户关系管理能力</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良好的团队协作能力能够促进团队成员之间的协作和配合，提高整体业绩。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团队协作能力是指团队成员之间相互协作、配合和支持的能力。宝洁品牌销售团队需要具备良好的团队协作能力，能够有效地沟通、协调和合作，共同完成销售任务和目标，提高整体业绩。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团队协作能力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良好的自我管理能力有助于提高个人工作效率和业绩，促进个人职业发展。</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自我管理能力是指个人对自己的工作、学习和生活进行规划、安排和调整的能力。宝洁品牌销售团队成员需要具备良好的自我管理能力，能够高效地安排工作时间、合理规划工作流程，同时保持良好的工作状态和个人形象，提高个人工作效率和业绩，促进个人职业发展。</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自我管理能力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宝洁品牌销售团队的构建与管理</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https://d.book118.com/917124013003006034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2024-09-07T15:35:50.223</cp:lastPrinted>
  <dcterms:created xsi:type="dcterms:W3CDTF">2024-09-07T07:35:50Z</dcterms:created>
  <dcterms:modified xsi:type="dcterms:W3CDTF">2024-09-07T07:35:52Z</dcterms:modified>
</cp:coreProperties>
</file>