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29B52-D233-4402-8BA7-456987C5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A83C2-3853-4B90-84A7-9A6248F70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8D2AA-0AD1-4224-8A94-48396CD72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BE9BB-41FD-4491-BB93-F03C4E16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0F105-3589-414E-A166-0348E9CE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8F598-3320-4F1D-A218-AAAB3D1DB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36B22F-28B8-44D1-B594-654DE04E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2DD12-F715-417F-9B67-466A921B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5BE5C-BE85-4311-9D66-71622546E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B582A-DE4F-454C-AED6-851B4D15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BDB53-18B4-480F-ACE9-0A2CAAB0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5013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03K404低温热水地板辐射供暖系统施工安装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系统概述与特点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施工前准备与材料选择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施工流程与步骤详解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质量检查与验收标准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维护保养与节能环保建议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低温热水地板辐射供暖系统定义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低温热水地板辐射供暖系统：一种以低温热水为热媒，通过埋设于地板内的加热管把地板加热，均匀地向室内辐射热量的供暖方式。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08" r="34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舒适度高、节能环保、使用寿命长、维护方便等。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适用于各种需要供暖的场所，如住宅、办公楼、学校、医院等。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工作原理及结构组成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利用低温热水在地板下的管道内循环流动，通过地板向室内散热，从而达到供暖的目的。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热源、管道系统、控制系统和地板辐射层等部分。其中，热源可以是锅炉、热泵等；管道系统由供水管、回水管和分水器等组成；控制系统用于调节水温和控制供暖时间；地板辐射层则是将加热管埋设在地板内，通过地板向室内散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施工前准备与材料选择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确保施工图纸符合设计规范和标准，详细检查系统布局、管道走向、散热设备位置等关键信息。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组织设计、施工、监理等相关单位进行技术交底，明确设计意图、施工难点和注意事项。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设计图纸审查及技术交底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设计图纸审查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包括地板辐射供暖管道、分水器、集水器、阀门、保温材料等。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主要材料清单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确保所选材料设备符合国家标准和设计要求，具有良好的耐温性能、环保性能和抗压性能。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主要材料设备清单及选用标准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确保施工现场具备施工条件，如场地平整、水电供应等。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制定并执行安全施工规范，配备必要的安全防护设施，确保施工过程中的安全。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施工现场条件及安全措施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施工流程与步骤详解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施工前需确保地面平整、干燥、无杂物，对于凹凸不平的地面需进行找平处理。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基础层铺设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在地面上铺设一层保温材料，如聚苯乙烯泡沫板，以减少热量向下散失。保温材料应平整、紧密，接缝处用胶带粘贴牢固。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地面处理及基础层铺设要求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83" b="252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加热管选择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铺设方法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根据设计要求选择合适的加热管，一般采用PE-RT、PB等塑料管材，具有良好的耐热性、抗老化性和环保性。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加热管应按照设计图纸的要求进行铺设，管间距、管径等参数需严格控制。管道弯曲半径不宜过小，避免管道弯曲过度导致损坏。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在铺设过程中，应注意保护加热管，避免受到外力损伤。同时，管道连接处应严密，防止漏水现象发生。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加热管铺设方法及注意事项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https://d.book118.com/917125013050006040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2024-09-12T15:59:19.505</cp:lastPrinted>
  <dcterms:created xsi:type="dcterms:W3CDTF">2024-09-12T07:59:19Z</dcterms:created>
  <dcterms:modified xsi:type="dcterms:W3CDTF">2024-09-12T07:59:21Z</dcterms:modified>
</cp:coreProperties>
</file>