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0CDC3C-BD8E-43CA-8FF2-8D9320895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8013A3-E467-48D2-B075-C04C1D009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4B5052-7832-4E34-891A-F43D41A07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FEE4CA-816D-4AAF-8897-31CAB445C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38F9BB-8564-4520-A65B-B9671EFF0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923880-8094-4419-94AE-508BB4EB7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375222-A388-4381-A697-6A9A425F9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34C33B-1761-4F93-AE7A-4EDF8B815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D94520-A6FF-432F-B50B-29C05F40B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F6398D-B8C6-4310-8575-BB3C00F00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8B3D63-FBC5-42A7-B505-E34D0150F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12606101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护士培训工作的问题识别与解决方法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问题识别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问题识别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培训内容过于理论化，缺乏实际操作和案例分析，导致护士无法将所学知识应用到实际工作中。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目前许多护士培训课程过于偏重理论教学，而忽视了实践操作的重要性。培训内容与实际临床情境脱节，护士难以将在课堂上学到的知识应用到实际工作中。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培训内容与实际工作脱节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培训方式过于单一，缺乏互动和参与，导致护士的学习积极性和效果不佳。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传统的讲授式教学在护士培训中仍占据主导地位，这种方式往往缺乏互动和参与，无法激发护士的学习兴趣和积极性。同时，单一的教学方式也难以满足不同学习风格的护士，影响学习效果。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培训方式单一、缺乏互动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培训时间安排过于紧凑，缺乏足够的复习和巩固时间，导致护士难以掌握所学知识。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目前许多护士培训课程的时间安排非常紧凑，护士需要在短时间内接受大量信息。然而，这种安排往往缺乏足够的复习和巩固时间，导致护士难以将所学知识内化为自己的能力。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培训时间安排不合理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培训内容与临床需求不匹配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培训内容与临床需求不匹配，护士在培训中所学的技能和知识无法满足实际工作的需要。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培训内容更新不及时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由于医学技术的快速发展，培训内容未能及时更新，导致护士所学的知识与实际工作脱节。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培训内容过于理论化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培训内容过于偏重理论，缺乏实际操作和案例分析，导致护士无法将理论知识应用到实际工作中。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培训内容与实际工作脱节的原因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培训方式单一、缺乏互动的根源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培训方式过于传统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传统的讲授式培训方式缺乏互动和实践，护士无法真正掌握技能。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培训过程中缺乏反馈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培训过程中缺乏有效的反馈机制，护士无法及时了解自己的不足并改进。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培训师资力量薄弱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培训师资力量薄弱，无法提供多样化的培训方式和互动教学。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6" r="16626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长时间的培训导致护士疲劳，影响学习效果。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培训时间过长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培训时间与护士的工作时间冲突，导致护士无法参加培训。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培训时间安排不合理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缺乏灵活的培训时间安排，不能满足不同护士的需求。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缺乏灵活的培训时间安排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培训时间安排不合理的因素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优化培训内容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针对护士培训工作中存在的问题，调整培训内容，使其更贴近实际工作需求。具体包括增加实践操作、案例分析等内容，使培训内容更加实用和针对性强。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调整培训内容，使其更贴近实际工作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https://d.book118.com/917126061014006051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2024-09-23T23:00:50.924</cp:lastPrinted>
  <dcterms:created xsi:type="dcterms:W3CDTF">2024-09-23T15:00:50Z</dcterms:created>
  <dcterms:modified xsi:type="dcterms:W3CDTF">2024-09-23T15:00:53Z</dcterms:modified>
</cp:coreProperties>
</file>