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FC776-6DB8-4132-BA25-7A9A35A09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3ADC1-5B76-40D3-BE5E-C892601E2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B34D5-887D-41AD-B523-631799557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94100-32A4-4881-A4A4-CD00BE32A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B4F478-4711-4C3E-805D-D51553EC4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D87F71-DA22-49D9-AA71-9D0DF3386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D28F9D-B927-45F5-930C-15D108887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518F2-2005-4535-9DCE-3C0826E13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756D3-0B1E-4348-A183-711C75C56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CFD27-B286-4E09-A98C-F852FB853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1D004-69D9-498D-A4E4-D25CE949D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2606416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慢性心衰病人的护理查房PPT课件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慢性心衰病人的护理评估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慢性心衰病人的药物治疗与护理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慢性心衰病人的非药物治疗与护理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慢性心衰病人的生活护理与康复指导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慢性心衰病人的病情监测与评估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818" b="48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慢性心力衰竭（CHF）是一种复杂的临床综合征，由于各种原因导致心脏结构和功能异常，从而使心脏无法以足够的血流量满足代谢需要。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根据心衰的部位可分为左心衰竭、右心衰竭和全心衰竭。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640" r="1164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常见病因包括高血压、冠心病、瓣膜病、心肌病等。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心衰时心脏的收缩和舒张功能受损，导致心输出量减少，不能满足机体的需要，同时伴有肺循环和体循环淤血的表现。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92" r="19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常见的症状包括呼吸困难、乏力、液体潴留（如水肿、腹水等）。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通常需要通过体格检查、心电图、超声心动图等检查手段进行诊断。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慢性心衰病人的护理评估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了解患者心衰的病因、病程、治疗经过等。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观察患者生命体征，评估心肺功能状况。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检测心衰相关指标，如BNP、肌钙蛋白等。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心电图、超声心动图等检查，了解心脏结构和功能。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器械检查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心输出量减少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活动耐量下降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评估结果与护理诊断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416" r="134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患者心输出量降低，可能导致组织灌注不足。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心衰患者可能出现不同程度的呼吸困难，如劳力性呼吸困难、夜间阵发性呼吸困难等。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心衰患者可能出现下肢水肿、腹腔积液等症状。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心衰患者因心功能不全，导致活动耐量下降，容易疲劳。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指导患者低盐、低脂、低热量饮食，控制液体摄入量。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协助医生给予患者适当的药物治疗，如利尿剂、ACE抑制剂等。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关注患者心理状况，给予心理支持和疏导。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根据患者情况，指导患者进行适当的康复训练，如散步、太极拳等。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慢性心衰病人的药物治疗与护理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利尿剂的合理使用与护理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利尿剂的作用机制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利尿剂通过抑制肾小管特定部位对钠、水的重吸收，减少血容量，降低心脏前负荷，改善心功能。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利尿剂的合理使用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遵医嘱使用利尿剂，注意观察记录患者排尿情况，评估利尿效果，及时调整剂量。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利尿剂的副作用及护理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长期大量使用可能导致电解质紊乱、低血压、肾功能不全等，应定期监测电解质、肾功能和血压。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ACE抑制剂的副作用及护理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可能导致低血压、肾功能不全、咳嗽等副作用，应定期监测肾功能和血压。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ACE抑制剂的作用机制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抑制ACE活性，减少血管紧张素Ⅱ的生成，扩张血管，降低心脏后负荷，改善心功能。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ACE抑制剂的合理使用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起始剂量应小，逐渐增加至最大耐受剂量，注意观察患者血压、心率变化。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ACE抑制剂的合理使用与护理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https://d.book118.com/917126064165006026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2024-09-01T08:08:44.204</cp:lastPrinted>
  <dcterms:created xsi:type="dcterms:W3CDTF">2024-09-01T00:08:44Z</dcterms:created>
  <dcterms:modified xsi:type="dcterms:W3CDTF">2024-09-01T00:08:46Z</dcterms:modified>
</cp:coreProperties>
</file>