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BBB44-3726-4301-AFE6-2EE707150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4AC74-0060-453D-80ED-D17240143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63AFF-C4E1-4678-B679-AFEEF1E58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568C7-18CF-4B0A-A979-5F5232F83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D63A25-9FD0-4FEE-BFA0-66383A28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24901-D945-403B-BD0D-38E0372A0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653E5B-422A-4C06-AC5A-DAE6E0D5B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40E43-41B9-4426-9040-65D1DEA0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F3FF9-0082-4C2A-BB2C-F551A1C4F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58ABE-C154-4558-B94B-6D347B20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FCD1A-5DAF-44FA-9721-91774FE6F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6104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系列二如何让立意正确、集中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立意的重要性与意义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立意的实践与运用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避免立意的误区与问题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提高立意能力的途径与建议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立意的重要性与意义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立意是文章灵魂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立意是文章的核心和灵魂，它体现了作者的写作意图和中心思想，是文章内容的凝聚点和精髓所在。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一篇好的文章，其立意应该鲜明、深刻，能够引起读者的共鸣和思考，激发读者的阅读兴趣和情感共鸣。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8513" b="1851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文章的立意直接决定了其价值和意义。一个高远、深刻的立意，能够使文章具有思想性、启迪性和感染力，成为经典之作。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相反，如果文章的立意肤浅、平庸，缺乏独特性和创新性，那么这篇文章就很难引起读者的关注和认可，其价值也会大打折扣。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立意决定文章价值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正确的立意是文章成功的前提。只有立意正确，才能确保文章的观点、论据和结论具有科学性和合理性，避免出现误导读者的情况。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集中的立意能够使文章内容更加紧凑、有条理。围绕一个中心思想展开论述，可以使文章结构清晰、逻辑严密，增强文章的说服力和感染力。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629" b="562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945" b="2194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同时，正确、集中的立意还能够体现作者的专业素养和写作水平，提高文章的整体质量和水平。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34" b="1583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正确、集中立意的重要性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立意的基本原则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在立意中体现对祖国的热爱和忠诚，倡导民族自豪感和集体荣誉感。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弘扬爱国主义精神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倡导社会公德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推崇诚信、友善、敬业等社会主义核心价值观，树立正确的道德观念。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积极向上、催人奋进的立意，能够激发人们的积极性和创造力，推动社会进步。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符合社会主义核心价值观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关注当前社会关注的热点问题，使立意与社会现实紧密相连。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667" r="7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从人民群众的日常生活中汲取素材，使立意更加贴近实际、贴近生活、贴近群众。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贴近人民群众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把握时代脉搏，体现时代特征，反映时代精神，使立意具有鲜明的时代性。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反映时代精神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紧密联系现实生活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透过现象看本质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对事物进行深入分析，抓住事物本质，避免停留在表面现象。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挖掘内在联系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探究事物之间的内在联系和规律，使立意更加深刻、全面。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创新思维方式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打破常规思维方式，从不同角度审视问题，提出新颖、独特的立意。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深入挖掘事物本质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立意的方法与技巧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认真阅读材料，理解其背景、情境和内涵，把握材料的主旨和中心思想。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分析关键词句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关注材料中的关键词句，思考其背后的含义和引申意义，进而提炼出主题。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归纳概括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对材料进行归纳概括，将具体的内容抽象化，从而得出具有普遍意义的主题。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从材料中提炼主题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突破思维定势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避免陈词滥调和俗套，努力寻找新的切入点和视角，使立意新颖独特。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关注社会热点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关注当前社会的热点问题和焦点事件，从中挖掘具有时代特色的立意角度。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逆向思维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尝试从相反的角度思考问题，提出与众不同的观点和见解，形成独特的立意。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选择新颖独特的角度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https://d.book118.com/917126104003006046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2024-09-20T23:04:57.552</cp:lastPrinted>
  <dcterms:created xsi:type="dcterms:W3CDTF">2024-09-20T15:04:57Z</dcterms:created>
  <dcterms:modified xsi:type="dcterms:W3CDTF">2024-09-20T15:04:59Z</dcterms:modified>
</cp:coreProperties>
</file>