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D961E-AF36-4487-BC8F-19DA2DC40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ED36C-D882-4B29-8C5A-40CE64C68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9E36C-B20E-44FE-879F-220597CB1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7F84B-2F44-4C26-86F8-594889AF8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C302A-FECB-4E5D-9504-E581404FF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C85F66-A920-41D4-AB92-C42096AA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ECB77-4CC7-4829-A472-4E8FCF14C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C5CE6-B77D-47E6-98EB-776815EDC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D2993-CEC1-4CE5-92C7-D9D059C8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35F7E-BFB3-4321-AA53-B1F02F4C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B89CD-DDCB-4849-8B4D-B42258999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262000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护士进修对执业技能的提高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护士进修内容与方式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护士执业技能提高的具体表现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护士进修对职业发展的影响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护士进修中存在的问题与对策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02" b="290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医疗卫生事业快速发展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随着医疗技术的不断进步和人们健康需求的提高，医疗卫生事业对护士的专业素质要求也越来越高。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护士角色转变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护士不再是简单的医嘱执行者，而是需要掌握更多的专业知识和技能，成为患者健康的守护者。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进修教育的重要性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进修教育是提高护士执业技能的重要途径，有助于护士不断更新知识、提高技能，更好地适应医疗卫生事业的发展。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提升护士职业形象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护士执业技能的重要性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护士掌握专业的执业技能，能够更准确地评估患者病情，提供个性化的护理措施，从而提高护理质量。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具备专业执业技能的护士能够赢得患者和同行的尊重和信任，提升护士职业形象。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护士在执业过程中需要严格遵守操作规程和安全标准，确保患者治疗过程的安全。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通过不断学习和进修，护士可以不断提升自己的专业素养和技能水平，实现个人职业价值的提升。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护士进修内容与方式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专科护理课程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针对特定领域的护理实践，如重症监护、手术室护理、儿科护理等，提供深入的专业知识和技能培训。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人文关怀与沟通技巧课程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培养护士的人文素养和沟通技巧，提高与患者、家属及医疗团队的沟通能力。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包括医学基础、护理学基础、药理学等，旨在巩固和更新护士的专业知识。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进修课程设置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采用讲座、讨论、案例分析等多种教学方法，使护士全面理解并掌握相关知识和技能。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通过模拟训练、实验室操作等方式，让护士亲身体验并熟练掌握各项护理操作技能。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利用网络平台和数字化资源，提供灵活便捷的学习方式，满足护士个性化的学习需求。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安排护士在相关科室进行临床实习，将所学理论知识应用于实际工作中，提高实践能力和应对突发情况的能力。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组织护士对典型案例进行深入分析和讨论，培养护士的临床思维能力和问题解决能力。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邀请经验丰富的护理专家进行经验分享和交流，为护士提供宝贵的职业指导和建议。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护士执业技能提高的具体表现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08" b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提高操作技能水平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通过不断练习和反思，提高操作的准确性和熟练度，减少操作失误和并发症的发生。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熟练掌握各种基础护理操作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如静脉输液、注射、采血、导尿等，操作规范、准确、迅速。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掌握专科护理技能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针对不同科室和病种，掌握相应的专科护理技能，如ICU护士需要掌握呼吸机使用、心肺复苏等高级生命支持技能。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准确评估病情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根据患者的症状、体征、检查结果等信息，对患者的病情进行准确评估，为制定治疗方案提供依据。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敏锐观察病情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能够及时发现患者的病情变化，如意识、呼吸、心率、血压等方面的异常。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及时记录与报告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对患者的病情变化和评估结果进行及时记录和报告，为医生提供准确的信息，确保患者得到及时有效的治疗。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https://d.book118.com/917126200040006051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2024-09-24T05:22:57.027</cp:lastPrinted>
  <dcterms:created xsi:type="dcterms:W3CDTF">2024-09-23T21:22:57Z</dcterms:created>
  <dcterms:modified xsi:type="dcterms:W3CDTF">2024-09-23T21:22:59Z</dcterms:modified>
</cp:coreProperties>
</file>