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7C8170-0B69-452D-836D-FBF751DBBE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97F8-853A-4C3E-A96B-D3885528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D54FF-2B3F-4381-959F-36EA12A6E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B5B6-7113-41E5-8BFD-FEFD52BD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76D58-3A08-4837-840D-FE948F5E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A599D-FDEB-4146-83F5-700F3694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219CE-CAA6-4A72-942C-E0C30F999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6BA55-84E1-4CEB-96B4-F460A32E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EE47E-2755-4CB0-A4B7-702F4387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AB1A4-274D-4653-9170-40CEFD85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F6DC8-1103-4AF8-8AC3-01B9BA39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85AB8-7CF4-435A-8C4F-8FE41262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4FC91CB-54A8-4D5E-B708-EC9FD05499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A0CB73-4C34-415A-8DDF-510687DE321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1041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促进学生文学素养的教学设计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11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促进学生文学素养的重要性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文学课程设计原则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文学素养的跨学科整合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教学资源建设与管理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促进学生文学素养的重要性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为什么需要关注学生文学素养？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学生文学素养是培养学生情感、思维和审美能力的重要途径。它可以帮助学生更好地理解人类文化和历史，对学生综合素质的提升至关重要。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学生文学素养的内涵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包括小说、诗歌、戏剧等不同形式的文学作品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熟悉并欣赏各类文学作品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使学生具备鉴赏文学作品的能力和兴趣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培养学生的审美情趣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培养学生用文学语言表达思想和情感的能力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提高学生的文学表达能力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引导学生展开文学阅读和写作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鼓励学生多读多写，提升阅读和写作能力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指导学生进行文学作品分析和创作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打造丰富多彩的文学活动环境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组织文学社团活动，增加学生参与性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举办文学节、创作比赛等活动，激发学生创作热情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如何促进学生文学素养？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设计多样性的文学课程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引导学生接触不同类型的文学作品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激发学生对文学的兴趣和热爱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1111" lnSpcReduction="2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文学素养对学生未来的影响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使学生更加关爱他人，具备推动社会发展的力量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增强学生的情感智慧和社会责任感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激励学生面对困难乐观进取，拥有积极的人生态度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塑造学生积极向上的人生态度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让学生更好地理解和应用不同学科的知识，促进学习的整合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提升学生的跨学科综合能力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文学课程设计原则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文学课程设计的基本原则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文学课程时，需要遵循学生发展规律和认知特点，以确保教学的有效性。同时，注重选择具有品质和代表性的文学作品，以激发学生对文学的兴趣。另外，结合学生的实际情况进行差异化教学，能更好地满足学生的学习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1111" lnSpcReduction="2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文学课程设计的内容和形式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拓展学生的阅读广度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多元化阅读任务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引导学生接触不同类型的作品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文学作品选材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帮助学生深入理解作品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赏析活动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朗诵会和戏剧表演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培养学生表现力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文学作品鉴赏会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促进学生审美情感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加深对文学的理解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课程中的文学活动设计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文学演讲比赛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提高学生表达能力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展示阅读成果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课程评估与反馈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多样的作业形式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了解学生的全面发展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创新评价方式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帮助学生不断进步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及时反馈和指导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文学课程设计原则的实践，我们能够有效促进学生文学素养的提升。多样的文学活动设计和差异化教学能够满足学生的学习需求，而创新评价方式可以全面评估学生的发展情况。教师的指导和反馈也是帮助学生不断进步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文学素养的跨学科整合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文学与语言学科的整合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设计中，通过文学作品的阅读和解析，可以有效拓展学生的语言表达能力，帮助他们更好地运用语言表达思想和情感。同时，结合文学赏析与语言学科的知识，能够促进学生的语言思维发展，增强对语言的理解和运用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90555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文学与历史学科的整合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了解历史文化脉络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深入探讨文学作品中反映的历史事件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探讨文学与历史的互动关系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分析历史事件对文学创作的影响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理解历史变迁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比较不同历史时期文学作品的特点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文学与音乐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通过文学作品创作音乐曲目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丰富学生艺术体验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文学与舞蹈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通过舞蹈演绎文学作品情节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提升学生表现力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文学与戏剧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以文学作品为基础创作戏剧剧本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提高学生表演技巧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文学与艺术学科的整合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文学与美术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共同探讨主题表达方式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合作创作跨界艺术作品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文学素养与综合素质教育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通过文学作品培养学生的批判性思维能力，提升思辨能力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批判性思维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激发学生的创造潜能，培养创新意识和实践能力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通过合作项目培养学生的团队合作精神和沟通技巧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通过讨论和表达，提升学生的言语表达和沟通能力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https://d.book118.com/917131041152006051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促进学生文学素养的教学设计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2024-09-25T03:00:23.496</cp:lastPrinted>
  <dcterms:created xsi:type="dcterms:W3CDTF">2024-09-24T19:00:23Z</dcterms:created>
  <dcterms:modified xsi:type="dcterms:W3CDTF">2024-09-24T19:00:25Z</dcterms:modified>
</cp:coreProperties>
</file>