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82A13-171E-4BB1-B947-1F37C4472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D1C04-0543-4DEB-88AD-88F47D1B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2298E-0B1A-4108-B621-F2CB0150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F64DE-FF16-4781-839F-AC61EB9C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E9EE8-F562-4B30-B2FB-D80D8EA7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A90A19-DC02-4FD7-A14C-4CA17368D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2BA65-79F8-43C8-8D59-3236F942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5696-1D19-4759-BE34-705E0F20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A96A2-3791-4519-B4DA-FACD0BA9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09076-4001-49C3-8075-AEC21119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98C3F-9F80-4429-94BF-BACC5BAA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106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风险评估结果及建议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随着技术的不断进步，企业需要评估自身技术更新迭代的风险，以应对市场竞争和技术变革的压力。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应对技术快速发展带来的挑战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通过风险评估，企业可以了解自身在技术更新迭代方面的优势和不足，从而制定有效的策略，提升竞争力。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技术更新迭代风险评估有助于企业预测和规避潜在的技术风险，确保企业稳定、可持续地发展。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评估企业所处领域的技术更新速度以及企业自身技术更新的频率。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技术更新迭代的速度和频率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分析技术更新对企业业务模式、市场地位、盈利能力等方面的影响。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技术更新对企业业务的影响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评估企业在技术研发、人才储备、资金投入等方面应对技术更新的能力。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企业应对技术更新的能力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预测和评估新技术应用可能带来的信息安全、数据隐私等方面的风险。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技术更新带来的安全风险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技术更新迭代现状及趋势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跨领域技术融合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不同领域的技术开始相互融合，形成新的技术体系和应用场景。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技术更新带来的挑战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技术更新迭代给企业和个人带来了持续学习和适应新技术的挑战。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技术更新速度加快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随着科技的不断进步，新技术的出现和旧技术的淘汰速度都在不断加快。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当前技术更新迭代情况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人工智能和机器学习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人工智能和机器学习技术在各个领域的应用将进一步拓展。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云计算和边缘计算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云计算将提供更加灵活和高效的计算资源，而边缘计算将推动计算向终端设备延伸。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5G和物联网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5G网络的高速度和低延迟将推动物联网应用的普及和发展。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技术人才储备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政策法规的调整可能对技术更新迭代产生重大影响，如数据安全和隐私保护法规将影响人工智能和大数据技术的发展。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企业间的竞争压力将推动技术更新迭代不断加速，以保持竞争优势。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技术人才的储备和培养将直接影响企业应对技术更新迭代的能力。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市场需求的变化将直接影响技术更新迭代的方向和速度。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竞争对手可能采用更先进的技术或策略，对企业造成威胁。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技术更新迭代可能带来的技术风险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包括新技术的不成熟、技术缺陷、技术兼容性等问题。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市场接受度风险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新技术可能不符合市场需求或用户习惯，导致市场接受度低。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风险影响评估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分析风险对企业的影响程度，包括财务、市场、技术等方面。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风险发生概率评估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预测风险发生的可能性，以便制定相应的应对措施。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对识别出的风险进行等级划分，以便优先处理高风险问题。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通过放弃或改变计划来避免风险的发生。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采取相应措施来降低风险发生的概率或影响程度。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通过外包、保险等方式将风险转移给第三方。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对于某些无法避免或降低的风险，企业需要制定应急计划并接受风险的存在。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技术更新迭代风险分析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https://d.book118.com/917131066160006042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2024-09-16T10:27:49.819</cp:lastPrinted>
  <dcterms:created xsi:type="dcterms:W3CDTF">2024-09-16T02:27:49Z</dcterms:created>
  <dcterms:modified xsi:type="dcterms:W3CDTF">2024-09-16T02:27:51Z</dcterms:modified>
</cp:coreProperties>
</file>