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A84249-2BBD-4EBB-8B4A-B742FF736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453D5-421C-4867-B3F8-835789B49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C7F51D-7C28-432C-9DA3-65D3306A2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750A16-8BF7-4270-8007-446A725074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F2CDD3-1E31-40A6-8712-D368B30A47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697DE4-AD1E-4C46-B9CB-4708AEF0C4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2753E3-36B5-49AC-8F6E-56BEE6F7EA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D48449-A098-455F-98F3-EFE1A59B44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5B35CC-2C73-438A-8307-A93CD7E042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757020-9084-462B-9101-FF6CEC4C2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5C187D-49BE-442E-BAA2-DFC3D980F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311450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可再生能源行业的法律与合规事务处理</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国内外法律法规及政策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项目开发与建设阶段合规事务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运营与维护阶段合规事务处理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监管与处罚机制应对策略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企业内部法律风险防范体系建设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行业概述与背景</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89" r="2808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644" r="2364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可再生能源是指在自然界中可持续产生的能源，不会耗尽或对环境造成严重影响的能源。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可再生能源包括太阳能、风能、水能、生物质能、地热能等。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近年来，可再生能源行业得到了快速发展，成为全球能源转型的重要力量。各国政府纷纷出台政策扶持可再生能源的发展，推动能源结构的优化和环境的改善。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未来，随着技术的不断进步和成本的降低，可再生能源将在全球能源供应中占据越来越重要的地位。同时，智能电网、分布式能源、储能技术等的发展将进一步推动可再生能源的普及和应用。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658" r="2465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保障行业健康发展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法律与合规事务是可再生能源行业健康发展的重要保障。通过建立健全的法律法规体系，可以规范市场秩序，保护投资者和消费者的合法权益，促进行业的可持续发展。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应对国际贸易挑战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随着全球化进程的加速，可再生能源行业的国际贸易不断增加。法律与合规事务可以帮助企业应对国际贸易中的法律风险和挑战，提高企业的国际竞争力。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推动技术创新和产业升级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法律与合规事务可以推动可再生能源行业的技术创新和产业升级。通过制定和实施知识产权保护、技术标准、环保法规等政策措施，可以激发企业的创新活力，促进技术进步和产业升级。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法律与合规事务重要性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国内外法律法规及政策</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《联合国气候变化框架公约》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该公约是国际社会在应对气候变化问题上的基本框架，旨在将大气中温室气体的浓度稳定在防止气候系统受到危险的人为干扰的水平上。</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《京都议定书》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作为《联合国气候变化框架公约》的补充条款，规定了工业化国家减少温室气体排放的具体指标和时间表。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《巴黎协定》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该协定是继《京都议定书》后国际社会在应对气候变化问题上的又一重要法律文件，要求各国自主贡献，共同应对气候变化。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国际法律框架及协议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国内相关法律法规解读</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该法旨在推动全社会节约能源，提高能源利用效率，减少温室气体排放，与可再生能源的发展相辅相成。</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《中华人民共和国节约能源法》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该法规定了可再生能源的定义、种类、开发利用、产业扶持、科技研发、市场监管等方面的内容，为可再生能源行业的发展提供了法律保障。</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《中华人民共和国可再生能源法》</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该法规定了电力工业的管理体制、电力建设和电力生产、供应与使用等方面的内容，与可再生能源发电密切相关。</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《中华人民共和国电力法》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地方政府政策与扶持措施</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各级地方政府根据当地资源条件和经济发展需求，制定可再生能源发展规划，明确发展目标、重点任务和保障措施。</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财政税收优惠政策</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地方政府通过财政补贴、税收优惠等方式支持可再生能源项目的建设和运营，降低企业成本，提高市场竞争力。</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绿色金融政策</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地方政府引导金融机构加大对可再生能源行业的信贷支持力度，推动绿色金融产品和服务创新，为可再生能源项目提供融资支持。</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地方政府可再生能源发展规划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项目开发与建设阶段合规事务</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向相关部门提交项目建议书，包括项目背景、市场分析、技术方案、经济效益等内容。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立项申请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审批程序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环评与安评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根据项目性质和投资规模，经过不同层级的政府审批，如核准、备案等。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进行环境影响评价和安全评价，确保项目符合环保和安全标准。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项目立项审批流程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依法取得土地使用权，遵守土地规划和用途管制。</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土地使用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项目建设和运营过程中，需遵守环保法规，确保污染物达标排放，采取必要的环保措施。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环保要求</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对于项目建设和运营过程中破坏的生态环境，需进行生态恢复和补偿。</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生态恢复</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土地使用与环保要求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融资与税收优惠政策利用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融资渠道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根据项目需求和风险等级，选择合适的融资渠道，如银行贷款、股权融资、债券发行等。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税收优惠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充分利用国家和地方政府针对可再生能源行业的税收优惠政策，降低项目成本。</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政策变动风险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关注政策变动情况，及时调整融资和税收策略，降低政策变动对项目的影响。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运营与维护阶段合规事务处理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https://d.book118.com/917131145010006042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2024-09-15T03:59:18.560</cp:lastPrinted>
  <dcterms:created xsi:type="dcterms:W3CDTF">2024-09-14T19:59:18Z</dcterms:created>
  <dcterms:modified xsi:type="dcterms:W3CDTF">2024-09-14T19:59:20Z</dcterms:modified>
</cp:coreProperties>
</file>