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84AC49-123A-42AE-9A97-D3C9018FE2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60842E-38FA-42FB-B80E-710DA9B532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ABB2AF-57C7-48FA-8E55-298617441F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8C9B78-530D-42F2-9027-2120717982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542A1D0-1B98-47A9-8167-0D730D04E8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3E90D6E-3132-4405-BE35-7E382C3BF2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C5507CB-C2C8-41EB-B55A-A5E1C72204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15AAAD-6872-4AD4-ABCF-7B859F7506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8400BD-8FFD-4034-B133-34E1A69A10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E78129-309D-4C3A-8018-417E747281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DC2BA5-5C36-4C2A-BD10-55C8D2B627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7132163010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新生儿听力持续质量改进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9687" y="5731877"/>
            <a:ext cx="24479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新生儿听力筛查介绍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新生儿听力损失的原因与影响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持续质量改进的策略与措施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新生儿听力持续质量改进的案例分享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未来展望与研究方向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新生儿听力筛查介绍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666" r="2966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新生儿听力筛查是通过一系列客观、无创的检查方法，对新生儿的听力状况进行评估的过程。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早期发现新生儿听力障碍，为后续干预和治疗提供依据，促进儿童语言和言语能力的正常发展。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通过收集和测量耳蜗产生的声音能量，评估新生儿的听力状态。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耳声发射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自动听性脑干反应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声阻抗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利用短潜伏期电位技术，检测新生儿对外界声音刺激的脑干反应。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测量声音在介质中的传播阻力，评估中耳功能。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筛查方法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新生儿出生后48-72小时开始进行初次筛查，未通过者于3个月内进行复查。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在安静的环境下，由专业人员将探头或电极放置在新生儿的耳朵上，记录相关数据并进行分析，得出听力状况的评估结果。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筛查时间与流程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新生儿听力损失的原因与影响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遗传因素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母孕期感染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早产和低出生体重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孕期药物使用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原因分析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8237" r="8237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3416" r="134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新生儿听力损失可能与遗传基因突变有关，家族中有听力损失史的患儿风险较高。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孕期感染如巨细胞病毒、风疹病毒等可导致胎儿听力受损。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早产和低出生体重是新生儿听力损失的常见原因之一。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孕期使用某些药物如庆大霉素、顺铂等，可能对胎儿听力造成损害。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9390" b="939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对新生儿的影响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语言和言语发展迟缓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新生儿听力损失可能导致语言和言语发展迟缓，影响其学习和社交能力。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认知和学习能力受限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听力损失可影响新生儿的认知和学习能力，导致其在学习和成长过程中面临更多挑战。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情绪和社会适应问题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听力损失可能导致新生儿情绪不稳定、易怒、焦虑或孤独感，影响其社会适应能力。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家长可能面临巨大的心理压力，担心孩子的未来发展和健康状况。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500" r="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7375" r="173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0542" r="1054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心理压力增加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听力损失治疗和康复所需的设备、服务和医疗费用可能给家庭带来经济负担。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经济负担加重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家长需要面对孩子在教育和成长过程中因听力损失带来的各种挑战，如学习困难、社交障碍等。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教育挑战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对家庭的影响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持续质量改进的策略与措施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https://d.book118.com/917132163010006043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2024-09-16T16:53:53.698</cp:lastPrinted>
  <dcterms:created xsi:type="dcterms:W3CDTF">2024-09-16T08:53:53Z</dcterms:created>
  <dcterms:modified xsi:type="dcterms:W3CDTF">2024-09-16T08:53:55Z</dcterms:modified>
</cp:coreProperties>
</file>